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9" r:id="rId2"/>
    <p:sldId id="260" r:id="rId3"/>
    <p:sldId id="261" r:id="rId4"/>
    <p:sldId id="262" r:id="rId5"/>
    <p:sldId id="263" r:id="rId6"/>
    <p:sldId id="264" r:id="rId7"/>
  </p:sldIdLst>
  <p:sldSz cx="12192000" cy="6858000"/>
  <p:notesSz cx="6797675" cy="992822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yem CHLAL" initials="MC" lastIdx="1" clrIdx="0">
    <p:extLst>
      <p:ext uri="{19B8F6BF-5375-455C-9EA6-DF929625EA0E}">
        <p15:presenceInfo xmlns:p15="http://schemas.microsoft.com/office/powerpoint/2012/main" userId="S-1-5-21-661300504-713119791-2443778557-260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59" d="100"/>
          <a:sy n="59" d="100"/>
        </p:scale>
        <p:origin x="174"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F4C3263-1525-4E4E-844E-D594FF2D168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fr-FR"/>
        </a:p>
      </dgm:t>
    </dgm:pt>
    <dgm:pt modelId="{3CDF3ECE-4320-4671-AD29-87E2CA5314E4}">
      <dgm:prSet phldrT="[Texte]"/>
      <dgm:spPr/>
      <dgm:t>
        <a:bodyPr/>
        <a:lstStyle/>
        <a:p>
          <a:r>
            <a:rPr lang="fr-FR" b="1" dirty="0" smtClean="0">
              <a:latin typeface="Book Antiqua" panose="02040602050305030304" pitchFamily="18" charset="0"/>
            </a:rPr>
            <a:t>Philosophie</a:t>
          </a:r>
          <a:r>
            <a:rPr lang="fr-FR" dirty="0" smtClean="0">
              <a:latin typeface="Book Antiqua" panose="02040602050305030304" pitchFamily="18" charset="0"/>
            </a:rPr>
            <a:t> du droit </a:t>
          </a:r>
          <a:endParaRPr lang="fr-FR" dirty="0">
            <a:latin typeface="Book Antiqua" panose="02040602050305030304" pitchFamily="18" charset="0"/>
          </a:endParaRPr>
        </a:p>
      </dgm:t>
    </dgm:pt>
    <dgm:pt modelId="{9CAF522A-7247-41D0-950F-6A813F7E34CE}" type="parTrans" cxnId="{B5495CE9-F515-4BB6-8A9C-1A636E711020}">
      <dgm:prSet/>
      <dgm:spPr/>
      <dgm:t>
        <a:bodyPr/>
        <a:lstStyle/>
        <a:p>
          <a:endParaRPr lang="fr-FR"/>
        </a:p>
      </dgm:t>
    </dgm:pt>
    <dgm:pt modelId="{E3E717E9-A005-4DEC-B04D-586FDE32CDCE}" type="sibTrans" cxnId="{B5495CE9-F515-4BB6-8A9C-1A636E711020}">
      <dgm:prSet/>
      <dgm:spPr/>
      <dgm:t>
        <a:bodyPr/>
        <a:lstStyle/>
        <a:p>
          <a:endParaRPr lang="fr-FR"/>
        </a:p>
      </dgm:t>
    </dgm:pt>
    <dgm:pt modelId="{4B778D1D-464B-408C-B54D-0E0C588358AA}" type="asst">
      <dgm:prSet phldrT="[Texte]"/>
      <dgm:spPr>
        <a:solidFill>
          <a:schemeClr val="bg1">
            <a:lumMod val="50000"/>
          </a:schemeClr>
        </a:solidFill>
      </dgm:spPr>
      <dgm:t>
        <a:bodyPr/>
        <a:lstStyle/>
        <a:p>
          <a:r>
            <a:rPr lang="fr-FR" dirty="0" smtClean="0">
              <a:latin typeface="Book Antiqua" panose="02040602050305030304" pitchFamily="18" charset="0"/>
            </a:rPr>
            <a:t>Théories des droits de </a:t>
          </a:r>
          <a:r>
            <a:rPr lang="fr-FR" b="1" dirty="0" smtClean="0">
              <a:latin typeface="Book Antiqua" panose="02040602050305030304" pitchFamily="18" charset="0"/>
            </a:rPr>
            <a:t>l’Homme</a:t>
          </a:r>
          <a:endParaRPr lang="fr-FR" b="1" dirty="0">
            <a:latin typeface="Book Antiqua" panose="02040602050305030304" pitchFamily="18" charset="0"/>
          </a:endParaRPr>
        </a:p>
      </dgm:t>
    </dgm:pt>
    <dgm:pt modelId="{3F098646-2845-4FC0-9D9D-C700139CC92C}" type="parTrans" cxnId="{8CBB94C0-E7EF-4DD7-A7A1-95534D2EAA30}">
      <dgm:prSet/>
      <dgm:spPr/>
      <dgm:t>
        <a:bodyPr/>
        <a:lstStyle/>
        <a:p>
          <a:endParaRPr lang="fr-FR"/>
        </a:p>
      </dgm:t>
    </dgm:pt>
    <dgm:pt modelId="{79B7AC85-D322-4213-AFED-9BB449F83115}" type="sibTrans" cxnId="{8CBB94C0-E7EF-4DD7-A7A1-95534D2EAA30}">
      <dgm:prSet/>
      <dgm:spPr/>
      <dgm:t>
        <a:bodyPr/>
        <a:lstStyle/>
        <a:p>
          <a:endParaRPr lang="fr-FR"/>
        </a:p>
      </dgm:t>
    </dgm:pt>
    <dgm:pt modelId="{10E10B7C-D981-4F51-9D57-D02E4802D82A}">
      <dgm:prSet phldrT="[Texte]"/>
      <dgm:spPr>
        <a:solidFill>
          <a:schemeClr val="bg1">
            <a:lumMod val="75000"/>
          </a:schemeClr>
        </a:solidFill>
      </dgm:spPr>
      <dgm:t>
        <a:bodyPr/>
        <a:lstStyle/>
        <a:p>
          <a:r>
            <a:rPr lang="fr-FR" b="1" dirty="0" smtClean="0">
              <a:latin typeface="Book Antiqua" panose="02040602050305030304" pitchFamily="18" charset="0"/>
            </a:rPr>
            <a:t>L’école du droit naturel</a:t>
          </a:r>
          <a:endParaRPr lang="fr-FR" b="1" dirty="0">
            <a:latin typeface="Book Antiqua" panose="02040602050305030304" pitchFamily="18" charset="0"/>
          </a:endParaRPr>
        </a:p>
      </dgm:t>
    </dgm:pt>
    <dgm:pt modelId="{8F1224E2-2AB6-497C-B4ED-68385901E55B}" type="parTrans" cxnId="{622030FC-FEF0-40A4-9444-F2D7A6E9C101}">
      <dgm:prSet/>
      <dgm:spPr/>
      <dgm:t>
        <a:bodyPr/>
        <a:lstStyle/>
        <a:p>
          <a:endParaRPr lang="fr-FR"/>
        </a:p>
      </dgm:t>
    </dgm:pt>
    <dgm:pt modelId="{6D60CAEA-8403-469A-A49A-4E44E41EE49D}" type="sibTrans" cxnId="{622030FC-FEF0-40A4-9444-F2D7A6E9C101}">
      <dgm:prSet/>
      <dgm:spPr/>
      <dgm:t>
        <a:bodyPr/>
        <a:lstStyle/>
        <a:p>
          <a:endParaRPr lang="fr-FR"/>
        </a:p>
      </dgm:t>
    </dgm:pt>
    <dgm:pt modelId="{DBAA128B-3002-4412-AA73-2F3F8DF1D4A1}">
      <dgm:prSet phldrT="[Texte]"/>
      <dgm:spPr>
        <a:solidFill>
          <a:schemeClr val="accent1">
            <a:lumMod val="20000"/>
            <a:lumOff val="80000"/>
          </a:schemeClr>
        </a:solidFill>
      </dgm:spPr>
      <dgm:t>
        <a:bodyPr/>
        <a:lstStyle/>
        <a:p>
          <a:r>
            <a:rPr lang="fr-FR" b="1" dirty="0" smtClean="0">
              <a:solidFill>
                <a:schemeClr val="tx1">
                  <a:lumMod val="75000"/>
                  <a:lumOff val="25000"/>
                </a:schemeClr>
              </a:solidFill>
              <a:latin typeface="Book Antiqua" panose="02040602050305030304" pitchFamily="18" charset="0"/>
            </a:rPr>
            <a:t>L’école du droit positif</a:t>
          </a:r>
          <a:endParaRPr lang="fr-FR" b="1" dirty="0">
            <a:solidFill>
              <a:schemeClr val="tx1">
                <a:lumMod val="75000"/>
                <a:lumOff val="25000"/>
              </a:schemeClr>
            </a:solidFill>
            <a:latin typeface="Book Antiqua" panose="02040602050305030304" pitchFamily="18" charset="0"/>
          </a:endParaRPr>
        </a:p>
      </dgm:t>
    </dgm:pt>
    <dgm:pt modelId="{33545CE6-15E6-4DCC-B353-59DF1C46326C}" type="parTrans" cxnId="{BBC68311-BD38-4C00-886F-11B9076E30EE}">
      <dgm:prSet/>
      <dgm:spPr/>
      <dgm:t>
        <a:bodyPr/>
        <a:lstStyle/>
        <a:p>
          <a:endParaRPr lang="fr-FR"/>
        </a:p>
      </dgm:t>
    </dgm:pt>
    <dgm:pt modelId="{37497C8B-B048-4B54-BA75-D4E50912B1DE}" type="sibTrans" cxnId="{BBC68311-BD38-4C00-886F-11B9076E30EE}">
      <dgm:prSet/>
      <dgm:spPr/>
      <dgm:t>
        <a:bodyPr/>
        <a:lstStyle/>
        <a:p>
          <a:endParaRPr lang="fr-FR"/>
        </a:p>
      </dgm:t>
    </dgm:pt>
    <dgm:pt modelId="{1A54D4A1-772A-4A72-B354-ED1CDD9E8D85}" type="pres">
      <dgm:prSet presAssocID="{8F4C3263-1525-4E4E-844E-D594FF2D168C}" presName="hierChild1" presStyleCnt="0">
        <dgm:presLayoutVars>
          <dgm:orgChart val="1"/>
          <dgm:chPref val="1"/>
          <dgm:dir/>
          <dgm:animOne val="branch"/>
          <dgm:animLvl val="lvl"/>
          <dgm:resizeHandles/>
        </dgm:presLayoutVars>
      </dgm:prSet>
      <dgm:spPr/>
      <dgm:t>
        <a:bodyPr/>
        <a:lstStyle/>
        <a:p>
          <a:endParaRPr lang="fr-FR"/>
        </a:p>
      </dgm:t>
    </dgm:pt>
    <dgm:pt modelId="{BFDA8BA0-AE9A-4DEE-86EE-A253BB103720}" type="pres">
      <dgm:prSet presAssocID="{3CDF3ECE-4320-4671-AD29-87E2CA5314E4}" presName="hierRoot1" presStyleCnt="0">
        <dgm:presLayoutVars>
          <dgm:hierBranch val="init"/>
        </dgm:presLayoutVars>
      </dgm:prSet>
      <dgm:spPr/>
    </dgm:pt>
    <dgm:pt modelId="{D9472796-17DF-4E94-97EF-4D6ADA3FB812}" type="pres">
      <dgm:prSet presAssocID="{3CDF3ECE-4320-4671-AD29-87E2CA5314E4}" presName="rootComposite1" presStyleCnt="0"/>
      <dgm:spPr/>
    </dgm:pt>
    <dgm:pt modelId="{48190E57-96CC-49A2-B12A-F9F821C3740F}" type="pres">
      <dgm:prSet presAssocID="{3CDF3ECE-4320-4671-AD29-87E2CA5314E4}" presName="rootText1" presStyleLbl="node0" presStyleIdx="0" presStyleCnt="1">
        <dgm:presLayoutVars>
          <dgm:chPref val="3"/>
        </dgm:presLayoutVars>
      </dgm:prSet>
      <dgm:spPr/>
      <dgm:t>
        <a:bodyPr/>
        <a:lstStyle/>
        <a:p>
          <a:endParaRPr lang="fr-FR"/>
        </a:p>
      </dgm:t>
    </dgm:pt>
    <dgm:pt modelId="{DC2D7D5D-9A3D-4D71-B2C7-4A11241048FD}" type="pres">
      <dgm:prSet presAssocID="{3CDF3ECE-4320-4671-AD29-87E2CA5314E4}" presName="rootConnector1" presStyleLbl="node1" presStyleIdx="0" presStyleCnt="0"/>
      <dgm:spPr/>
      <dgm:t>
        <a:bodyPr/>
        <a:lstStyle/>
        <a:p>
          <a:endParaRPr lang="fr-FR"/>
        </a:p>
      </dgm:t>
    </dgm:pt>
    <dgm:pt modelId="{0C17117B-E953-427C-B21E-9E30A0A21725}" type="pres">
      <dgm:prSet presAssocID="{3CDF3ECE-4320-4671-AD29-87E2CA5314E4}" presName="hierChild2" presStyleCnt="0"/>
      <dgm:spPr/>
    </dgm:pt>
    <dgm:pt modelId="{E89BF02E-DB7A-4469-B5EE-E7AAF8E4DCD9}" type="pres">
      <dgm:prSet presAssocID="{8F1224E2-2AB6-497C-B4ED-68385901E55B}" presName="Name37" presStyleLbl="parChTrans1D2" presStyleIdx="0" presStyleCnt="3"/>
      <dgm:spPr/>
      <dgm:t>
        <a:bodyPr/>
        <a:lstStyle/>
        <a:p>
          <a:endParaRPr lang="fr-FR"/>
        </a:p>
      </dgm:t>
    </dgm:pt>
    <dgm:pt modelId="{11F90B54-4576-4EA0-B9B9-32FF797B5E6F}" type="pres">
      <dgm:prSet presAssocID="{10E10B7C-D981-4F51-9D57-D02E4802D82A}" presName="hierRoot2" presStyleCnt="0">
        <dgm:presLayoutVars>
          <dgm:hierBranch val="init"/>
        </dgm:presLayoutVars>
      </dgm:prSet>
      <dgm:spPr/>
    </dgm:pt>
    <dgm:pt modelId="{92CBCE59-1EAC-4542-87D1-C05202DAB0A5}" type="pres">
      <dgm:prSet presAssocID="{10E10B7C-D981-4F51-9D57-D02E4802D82A}" presName="rootComposite" presStyleCnt="0"/>
      <dgm:spPr/>
    </dgm:pt>
    <dgm:pt modelId="{69D5887D-BA48-4D84-9538-056BC6DB6649}" type="pres">
      <dgm:prSet presAssocID="{10E10B7C-D981-4F51-9D57-D02E4802D82A}" presName="rootText" presStyleLbl="node2" presStyleIdx="0" presStyleCnt="2">
        <dgm:presLayoutVars>
          <dgm:chPref val="3"/>
        </dgm:presLayoutVars>
      </dgm:prSet>
      <dgm:spPr/>
      <dgm:t>
        <a:bodyPr/>
        <a:lstStyle/>
        <a:p>
          <a:endParaRPr lang="fr-FR"/>
        </a:p>
      </dgm:t>
    </dgm:pt>
    <dgm:pt modelId="{4138A654-1D2F-4A0B-AFBC-8DDDDB57E9FB}" type="pres">
      <dgm:prSet presAssocID="{10E10B7C-D981-4F51-9D57-D02E4802D82A}" presName="rootConnector" presStyleLbl="node2" presStyleIdx="0" presStyleCnt="2"/>
      <dgm:spPr/>
      <dgm:t>
        <a:bodyPr/>
        <a:lstStyle/>
        <a:p>
          <a:endParaRPr lang="fr-FR"/>
        </a:p>
      </dgm:t>
    </dgm:pt>
    <dgm:pt modelId="{4AF5CABA-1FC0-4A32-850B-2F62E84B9586}" type="pres">
      <dgm:prSet presAssocID="{10E10B7C-D981-4F51-9D57-D02E4802D82A}" presName="hierChild4" presStyleCnt="0"/>
      <dgm:spPr/>
    </dgm:pt>
    <dgm:pt modelId="{4B644E8F-14F9-4AE1-ADA6-A0A921B88019}" type="pres">
      <dgm:prSet presAssocID="{10E10B7C-D981-4F51-9D57-D02E4802D82A}" presName="hierChild5" presStyleCnt="0"/>
      <dgm:spPr/>
    </dgm:pt>
    <dgm:pt modelId="{C917B5CD-70EE-4241-AB79-6FE4A03037B4}" type="pres">
      <dgm:prSet presAssocID="{33545CE6-15E6-4DCC-B353-59DF1C46326C}" presName="Name37" presStyleLbl="parChTrans1D2" presStyleIdx="1" presStyleCnt="3"/>
      <dgm:spPr/>
      <dgm:t>
        <a:bodyPr/>
        <a:lstStyle/>
        <a:p>
          <a:endParaRPr lang="fr-FR"/>
        </a:p>
      </dgm:t>
    </dgm:pt>
    <dgm:pt modelId="{A991A6F1-1FFB-48C1-B45B-0BFE1AD4227B}" type="pres">
      <dgm:prSet presAssocID="{DBAA128B-3002-4412-AA73-2F3F8DF1D4A1}" presName="hierRoot2" presStyleCnt="0">
        <dgm:presLayoutVars>
          <dgm:hierBranch val="init"/>
        </dgm:presLayoutVars>
      </dgm:prSet>
      <dgm:spPr/>
    </dgm:pt>
    <dgm:pt modelId="{8B47E130-9519-43F3-AF0E-461F5041705D}" type="pres">
      <dgm:prSet presAssocID="{DBAA128B-3002-4412-AA73-2F3F8DF1D4A1}" presName="rootComposite" presStyleCnt="0"/>
      <dgm:spPr/>
    </dgm:pt>
    <dgm:pt modelId="{3E7B6360-87D7-413D-A45F-604FE4213D83}" type="pres">
      <dgm:prSet presAssocID="{DBAA128B-3002-4412-AA73-2F3F8DF1D4A1}" presName="rootText" presStyleLbl="node2" presStyleIdx="1" presStyleCnt="2">
        <dgm:presLayoutVars>
          <dgm:chPref val="3"/>
        </dgm:presLayoutVars>
      </dgm:prSet>
      <dgm:spPr/>
      <dgm:t>
        <a:bodyPr/>
        <a:lstStyle/>
        <a:p>
          <a:endParaRPr lang="fr-FR"/>
        </a:p>
      </dgm:t>
    </dgm:pt>
    <dgm:pt modelId="{2C848C06-2409-4D09-873B-C46DEC86FA6A}" type="pres">
      <dgm:prSet presAssocID="{DBAA128B-3002-4412-AA73-2F3F8DF1D4A1}" presName="rootConnector" presStyleLbl="node2" presStyleIdx="1" presStyleCnt="2"/>
      <dgm:spPr/>
      <dgm:t>
        <a:bodyPr/>
        <a:lstStyle/>
        <a:p>
          <a:endParaRPr lang="fr-FR"/>
        </a:p>
      </dgm:t>
    </dgm:pt>
    <dgm:pt modelId="{0AE6ED73-EB70-4C13-A600-43819E5FAEE3}" type="pres">
      <dgm:prSet presAssocID="{DBAA128B-3002-4412-AA73-2F3F8DF1D4A1}" presName="hierChild4" presStyleCnt="0"/>
      <dgm:spPr/>
    </dgm:pt>
    <dgm:pt modelId="{8FB6D0F5-8B27-48CA-A70B-A98674AF8F1A}" type="pres">
      <dgm:prSet presAssocID="{DBAA128B-3002-4412-AA73-2F3F8DF1D4A1}" presName="hierChild5" presStyleCnt="0"/>
      <dgm:spPr/>
    </dgm:pt>
    <dgm:pt modelId="{D1CB81AC-C746-4D17-A601-5A4CEFCFB3D1}" type="pres">
      <dgm:prSet presAssocID="{3CDF3ECE-4320-4671-AD29-87E2CA5314E4}" presName="hierChild3" presStyleCnt="0"/>
      <dgm:spPr/>
    </dgm:pt>
    <dgm:pt modelId="{76D3B9AC-C298-4539-A4EF-B0E3DBCE2827}" type="pres">
      <dgm:prSet presAssocID="{3F098646-2845-4FC0-9D9D-C700139CC92C}" presName="Name111" presStyleLbl="parChTrans1D2" presStyleIdx="2" presStyleCnt="3"/>
      <dgm:spPr/>
      <dgm:t>
        <a:bodyPr/>
        <a:lstStyle/>
        <a:p>
          <a:endParaRPr lang="fr-FR"/>
        </a:p>
      </dgm:t>
    </dgm:pt>
    <dgm:pt modelId="{CBD0A53C-65B8-43C6-9113-F8B32DAF0F1E}" type="pres">
      <dgm:prSet presAssocID="{4B778D1D-464B-408C-B54D-0E0C588358AA}" presName="hierRoot3" presStyleCnt="0">
        <dgm:presLayoutVars>
          <dgm:hierBranch val="init"/>
        </dgm:presLayoutVars>
      </dgm:prSet>
      <dgm:spPr/>
    </dgm:pt>
    <dgm:pt modelId="{25B2C083-6165-46B8-8084-D7D34E7432EC}" type="pres">
      <dgm:prSet presAssocID="{4B778D1D-464B-408C-B54D-0E0C588358AA}" presName="rootComposite3" presStyleCnt="0"/>
      <dgm:spPr/>
    </dgm:pt>
    <dgm:pt modelId="{48C26E61-2D5A-4991-9578-155042521647}" type="pres">
      <dgm:prSet presAssocID="{4B778D1D-464B-408C-B54D-0E0C588358AA}" presName="rootText3" presStyleLbl="asst1" presStyleIdx="0" presStyleCnt="1">
        <dgm:presLayoutVars>
          <dgm:chPref val="3"/>
        </dgm:presLayoutVars>
      </dgm:prSet>
      <dgm:spPr/>
      <dgm:t>
        <a:bodyPr/>
        <a:lstStyle/>
        <a:p>
          <a:endParaRPr lang="fr-FR"/>
        </a:p>
      </dgm:t>
    </dgm:pt>
    <dgm:pt modelId="{C602A552-E1E0-4F1B-B886-850A53ACDCBC}" type="pres">
      <dgm:prSet presAssocID="{4B778D1D-464B-408C-B54D-0E0C588358AA}" presName="rootConnector3" presStyleLbl="asst1" presStyleIdx="0" presStyleCnt="1"/>
      <dgm:spPr/>
      <dgm:t>
        <a:bodyPr/>
        <a:lstStyle/>
        <a:p>
          <a:endParaRPr lang="fr-FR"/>
        </a:p>
      </dgm:t>
    </dgm:pt>
    <dgm:pt modelId="{7B7BB81A-DF56-4FBE-8469-E657D0F66869}" type="pres">
      <dgm:prSet presAssocID="{4B778D1D-464B-408C-B54D-0E0C588358AA}" presName="hierChild6" presStyleCnt="0"/>
      <dgm:spPr/>
    </dgm:pt>
    <dgm:pt modelId="{167C28BD-00DC-4851-BA7C-7AE7782BEA85}" type="pres">
      <dgm:prSet presAssocID="{4B778D1D-464B-408C-B54D-0E0C588358AA}" presName="hierChild7" presStyleCnt="0"/>
      <dgm:spPr/>
    </dgm:pt>
  </dgm:ptLst>
  <dgm:cxnLst>
    <dgm:cxn modelId="{5074E953-BBA9-4AB6-AFC8-E4211245FBAE}" type="presOf" srcId="{4B778D1D-464B-408C-B54D-0E0C588358AA}" destId="{48C26E61-2D5A-4991-9578-155042521647}" srcOrd="0" destOrd="0" presId="urn:microsoft.com/office/officeart/2005/8/layout/orgChart1"/>
    <dgm:cxn modelId="{AC3B4AD8-5BEF-4A74-BF33-F48E3358EDAA}" type="presOf" srcId="{10E10B7C-D981-4F51-9D57-D02E4802D82A}" destId="{69D5887D-BA48-4D84-9538-056BC6DB6649}" srcOrd="0" destOrd="0" presId="urn:microsoft.com/office/officeart/2005/8/layout/orgChart1"/>
    <dgm:cxn modelId="{987299D2-A663-40A5-B550-BDB6DDD98D16}" type="presOf" srcId="{3F098646-2845-4FC0-9D9D-C700139CC92C}" destId="{76D3B9AC-C298-4539-A4EF-B0E3DBCE2827}" srcOrd="0" destOrd="0" presId="urn:microsoft.com/office/officeart/2005/8/layout/orgChart1"/>
    <dgm:cxn modelId="{80E37B98-BF6E-475C-9BBE-60CBD2ACA678}" type="presOf" srcId="{10E10B7C-D981-4F51-9D57-D02E4802D82A}" destId="{4138A654-1D2F-4A0B-AFBC-8DDDDB57E9FB}" srcOrd="1" destOrd="0" presId="urn:microsoft.com/office/officeart/2005/8/layout/orgChart1"/>
    <dgm:cxn modelId="{35AB6A2C-74E1-4E26-A7A1-7588A4BC8FC7}" type="presOf" srcId="{8F1224E2-2AB6-497C-B4ED-68385901E55B}" destId="{E89BF02E-DB7A-4469-B5EE-E7AAF8E4DCD9}" srcOrd="0" destOrd="0" presId="urn:microsoft.com/office/officeart/2005/8/layout/orgChart1"/>
    <dgm:cxn modelId="{76FDB85B-1080-4209-9555-CEA2959D9F88}" type="presOf" srcId="{DBAA128B-3002-4412-AA73-2F3F8DF1D4A1}" destId="{3E7B6360-87D7-413D-A45F-604FE4213D83}" srcOrd="0" destOrd="0" presId="urn:microsoft.com/office/officeart/2005/8/layout/orgChart1"/>
    <dgm:cxn modelId="{B5495CE9-F515-4BB6-8A9C-1A636E711020}" srcId="{8F4C3263-1525-4E4E-844E-D594FF2D168C}" destId="{3CDF3ECE-4320-4671-AD29-87E2CA5314E4}" srcOrd="0" destOrd="0" parTransId="{9CAF522A-7247-41D0-950F-6A813F7E34CE}" sibTransId="{E3E717E9-A005-4DEC-B04D-586FDE32CDCE}"/>
    <dgm:cxn modelId="{485D6143-5D7E-4A12-963C-D2BA04A9BC8D}" type="presOf" srcId="{DBAA128B-3002-4412-AA73-2F3F8DF1D4A1}" destId="{2C848C06-2409-4D09-873B-C46DEC86FA6A}" srcOrd="1" destOrd="0" presId="urn:microsoft.com/office/officeart/2005/8/layout/orgChart1"/>
    <dgm:cxn modelId="{622030FC-FEF0-40A4-9444-F2D7A6E9C101}" srcId="{3CDF3ECE-4320-4671-AD29-87E2CA5314E4}" destId="{10E10B7C-D981-4F51-9D57-D02E4802D82A}" srcOrd="1" destOrd="0" parTransId="{8F1224E2-2AB6-497C-B4ED-68385901E55B}" sibTransId="{6D60CAEA-8403-469A-A49A-4E44E41EE49D}"/>
    <dgm:cxn modelId="{56738558-4394-4416-84CB-3932504B9DA7}" type="presOf" srcId="{3CDF3ECE-4320-4671-AD29-87E2CA5314E4}" destId="{DC2D7D5D-9A3D-4D71-B2C7-4A11241048FD}" srcOrd="1" destOrd="0" presId="urn:microsoft.com/office/officeart/2005/8/layout/orgChart1"/>
    <dgm:cxn modelId="{502C607A-A7CC-44F8-A7DE-BC79392D2242}" type="presOf" srcId="{3CDF3ECE-4320-4671-AD29-87E2CA5314E4}" destId="{48190E57-96CC-49A2-B12A-F9F821C3740F}" srcOrd="0" destOrd="0" presId="urn:microsoft.com/office/officeart/2005/8/layout/orgChart1"/>
    <dgm:cxn modelId="{613031C2-65FD-464E-96D5-806150181540}" type="presOf" srcId="{4B778D1D-464B-408C-B54D-0E0C588358AA}" destId="{C602A552-E1E0-4F1B-B886-850A53ACDCBC}" srcOrd="1" destOrd="0" presId="urn:microsoft.com/office/officeart/2005/8/layout/orgChart1"/>
    <dgm:cxn modelId="{237FBFC1-89FA-42DC-9D57-352F7730ED92}" type="presOf" srcId="{33545CE6-15E6-4DCC-B353-59DF1C46326C}" destId="{C917B5CD-70EE-4241-AB79-6FE4A03037B4}" srcOrd="0" destOrd="0" presId="urn:microsoft.com/office/officeart/2005/8/layout/orgChart1"/>
    <dgm:cxn modelId="{BBC68311-BD38-4C00-886F-11B9076E30EE}" srcId="{3CDF3ECE-4320-4671-AD29-87E2CA5314E4}" destId="{DBAA128B-3002-4412-AA73-2F3F8DF1D4A1}" srcOrd="2" destOrd="0" parTransId="{33545CE6-15E6-4DCC-B353-59DF1C46326C}" sibTransId="{37497C8B-B048-4B54-BA75-D4E50912B1DE}"/>
    <dgm:cxn modelId="{EBBAD184-1BE4-46B5-91F2-6E63CE78CE6D}" type="presOf" srcId="{8F4C3263-1525-4E4E-844E-D594FF2D168C}" destId="{1A54D4A1-772A-4A72-B354-ED1CDD9E8D85}" srcOrd="0" destOrd="0" presId="urn:microsoft.com/office/officeart/2005/8/layout/orgChart1"/>
    <dgm:cxn modelId="{8CBB94C0-E7EF-4DD7-A7A1-95534D2EAA30}" srcId="{3CDF3ECE-4320-4671-AD29-87E2CA5314E4}" destId="{4B778D1D-464B-408C-B54D-0E0C588358AA}" srcOrd="0" destOrd="0" parTransId="{3F098646-2845-4FC0-9D9D-C700139CC92C}" sibTransId="{79B7AC85-D322-4213-AFED-9BB449F83115}"/>
    <dgm:cxn modelId="{E07B5FFF-8606-4A7C-BA1B-CC87524F9119}" type="presParOf" srcId="{1A54D4A1-772A-4A72-B354-ED1CDD9E8D85}" destId="{BFDA8BA0-AE9A-4DEE-86EE-A253BB103720}" srcOrd="0" destOrd="0" presId="urn:microsoft.com/office/officeart/2005/8/layout/orgChart1"/>
    <dgm:cxn modelId="{97A1CE3E-3E8E-43CD-8F2A-489EF4BB9CE5}" type="presParOf" srcId="{BFDA8BA0-AE9A-4DEE-86EE-A253BB103720}" destId="{D9472796-17DF-4E94-97EF-4D6ADA3FB812}" srcOrd="0" destOrd="0" presId="urn:microsoft.com/office/officeart/2005/8/layout/orgChart1"/>
    <dgm:cxn modelId="{0783C8B6-EFCC-4213-9176-257CDC309147}" type="presParOf" srcId="{D9472796-17DF-4E94-97EF-4D6ADA3FB812}" destId="{48190E57-96CC-49A2-B12A-F9F821C3740F}" srcOrd="0" destOrd="0" presId="urn:microsoft.com/office/officeart/2005/8/layout/orgChart1"/>
    <dgm:cxn modelId="{3EF6CBEC-41D2-4176-A07E-2F40FF67AF52}" type="presParOf" srcId="{D9472796-17DF-4E94-97EF-4D6ADA3FB812}" destId="{DC2D7D5D-9A3D-4D71-B2C7-4A11241048FD}" srcOrd="1" destOrd="0" presId="urn:microsoft.com/office/officeart/2005/8/layout/orgChart1"/>
    <dgm:cxn modelId="{67848ECA-6978-40D6-80BB-91F5ECD2FF3B}" type="presParOf" srcId="{BFDA8BA0-AE9A-4DEE-86EE-A253BB103720}" destId="{0C17117B-E953-427C-B21E-9E30A0A21725}" srcOrd="1" destOrd="0" presId="urn:microsoft.com/office/officeart/2005/8/layout/orgChart1"/>
    <dgm:cxn modelId="{C3FD6E65-9D05-4516-86BB-7119EC9517B2}" type="presParOf" srcId="{0C17117B-E953-427C-B21E-9E30A0A21725}" destId="{E89BF02E-DB7A-4469-B5EE-E7AAF8E4DCD9}" srcOrd="0" destOrd="0" presId="urn:microsoft.com/office/officeart/2005/8/layout/orgChart1"/>
    <dgm:cxn modelId="{38C879B1-F97C-448B-AB6A-6A08602DCDFD}" type="presParOf" srcId="{0C17117B-E953-427C-B21E-9E30A0A21725}" destId="{11F90B54-4576-4EA0-B9B9-32FF797B5E6F}" srcOrd="1" destOrd="0" presId="urn:microsoft.com/office/officeart/2005/8/layout/orgChart1"/>
    <dgm:cxn modelId="{5510F096-37D7-4B34-AB17-F1F7344ED2F3}" type="presParOf" srcId="{11F90B54-4576-4EA0-B9B9-32FF797B5E6F}" destId="{92CBCE59-1EAC-4542-87D1-C05202DAB0A5}" srcOrd="0" destOrd="0" presId="urn:microsoft.com/office/officeart/2005/8/layout/orgChart1"/>
    <dgm:cxn modelId="{40AEF146-1BA4-42FE-B06A-D6917CA250C6}" type="presParOf" srcId="{92CBCE59-1EAC-4542-87D1-C05202DAB0A5}" destId="{69D5887D-BA48-4D84-9538-056BC6DB6649}" srcOrd="0" destOrd="0" presId="urn:microsoft.com/office/officeart/2005/8/layout/orgChart1"/>
    <dgm:cxn modelId="{B30FA0F2-CAF2-4AE9-B07C-F6DC6D34A45A}" type="presParOf" srcId="{92CBCE59-1EAC-4542-87D1-C05202DAB0A5}" destId="{4138A654-1D2F-4A0B-AFBC-8DDDDB57E9FB}" srcOrd="1" destOrd="0" presId="urn:microsoft.com/office/officeart/2005/8/layout/orgChart1"/>
    <dgm:cxn modelId="{6D9C7F41-D72F-41DF-930C-444F0C17AA8E}" type="presParOf" srcId="{11F90B54-4576-4EA0-B9B9-32FF797B5E6F}" destId="{4AF5CABA-1FC0-4A32-850B-2F62E84B9586}" srcOrd="1" destOrd="0" presId="urn:microsoft.com/office/officeart/2005/8/layout/orgChart1"/>
    <dgm:cxn modelId="{2A2FD62B-4530-4796-BBC9-64401ED0C9D7}" type="presParOf" srcId="{11F90B54-4576-4EA0-B9B9-32FF797B5E6F}" destId="{4B644E8F-14F9-4AE1-ADA6-A0A921B88019}" srcOrd="2" destOrd="0" presId="urn:microsoft.com/office/officeart/2005/8/layout/orgChart1"/>
    <dgm:cxn modelId="{EF95295E-AC28-40AC-901F-699C9660E522}" type="presParOf" srcId="{0C17117B-E953-427C-B21E-9E30A0A21725}" destId="{C917B5CD-70EE-4241-AB79-6FE4A03037B4}" srcOrd="2" destOrd="0" presId="urn:microsoft.com/office/officeart/2005/8/layout/orgChart1"/>
    <dgm:cxn modelId="{FF4046DF-4B50-429E-8433-E6F2C63431C2}" type="presParOf" srcId="{0C17117B-E953-427C-B21E-9E30A0A21725}" destId="{A991A6F1-1FFB-48C1-B45B-0BFE1AD4227B}" srcOrd="3" destOrd="0" presId="urn:microsoft.com/office/officeart/2005/8/layout/orgChart1"/>
    <dgm:cxn modelId="{769E457F-9DB0-4396-A506-3C8DAB057E13}" type="presParOf" srcId="{A991A6F1-1FFB-48C1-B45B-0BFE1AD4227B}" destId="{8B47E130-9519-43F3-AF0E-461F5041705D}" srcOrd="0" destOrd="0" presId="urn:microsoft.com/office/officeart/2005/8/layout/orgChart1"/>
    <dgm:cxn modelId="{8411EB90-45D2-441D-B7CC-89F79073E0E4}" type="presParOf" srcId="{8B47E130-9519-43F3-AF0E-461F5041705D}" destId="{3E7B6360-87D7-413D-A45F-604FE4213D83}" srcOrd="0" destOrd="0" presId="urn:microsoft.com/office/officeart/2005/8/layout/orgChart1"/>
    <dgm:cxn modelId="{9E96345D-B3AB-4EF4-BE03-A81DFBC81ABD}" type="presParOf" srcId="{8B47E130-9519-43F3-AF0E-461F5041705D}" destId="{2C848C06-2409-4D09-873B-C46DEC86FA6A}" srcOrd="1" destOrd="0" presId="urn:microsoft.com/office/officeart/2005/8/layout/orgChart1"/>
    <dgm:cxn modelId="{5A07F73A-5365-4AF9-A081-9DB883043B00}" type="presParOf" srcId="{A991A6F1-1FFB-48C1-B45B-0BFE1AD4227B}" destId="{0AE6ED73-EB70-4C13-A600-43819E5FAEE3}" srcOrd="1" destOrd="0" presId="urn:microsoft.com/office/officeart/2005/8/layout/orgChart1"/>
    <dgm:cxn modelId="{9387E8B8-3BC4-48CC-823B-548803CF8A40}" type="presParOf" srcId="{A991A6F1-1FFB-48C1-B45B-0BFE1AD4227B}" destId="{8FB6D0F5-8B27-48CA-A70B-A98674AF8F1A}" srcOrd="2" destOrd="0" presId="urn:microsoft.com/office/officeart/2005/8/layout/orgChart1"/>
    <dgm:cxn modelId="{6D4E7275-A61F-4B19-852C-EE746DBE42BC}" type="presParOf" srcId="{BFDA8BA0-AE9A-4DEE-86EE-A253BB103720}" destId="{D1CB81AC-C746-4D17-A601-5A4CEFCFB3D1}" srcOrd="2" destOrd="0" presId="urn:microsoft.com/office/officeart/2005/8/layout/orgChart1"/>
    <dgm:cxn modelId="{CA7E85C1-15E0-44FD-860A-3AF9D62E85A7}" type="presParOf" srcId="{D1CB81AC-C746-4D17-A601-5A4CEFCFB3D1}" destId="{76D3B9AC-C298-4539-A4EF-B0E3DBCE2827}" srcOrd="0" destOrd="0" presId="urn:microsoft.com/office/officeart/2005/8/layout/orgChart1"/>
    <dgm:cxn modelId="{220C168A-26EE-40C4-B520-818FED21023C}" type="presParOf" srcId="{D1CB81AC-C746-4D17-A601-5A4CEFCFB3D1}" destId="{CBD0A53C-65B8-43C6-9113-F8B32DAF0F1E}" srcOrd="1" destOrd="0" presId="urn:microsoft.com/office/officeart/2005/8/layout/orgChart1"/>
    <dgm:cxn modelId="{A403654E-A169-4F5E-A6C9-E05B27D19A38}" type="presParOf" srcId="{CBD0A53C-65B8-43C6-9113-F8B32DAF0F1E}" destId="{25B2C083-6165-46B8-8084-D7D34E7432EC}" srcOrd="0" destOrd="0" presId="urn:microsoft.com/office/officeart/2005/8/layout/orgChart1"/>
    <dgm:cxn modelId="{C2D5D444-2A5E-472C-B9FA-22C0B2327DEB}" type="presParOf" srcId="{25B2C083-6165-46B8-8084-D7D34E7432EC}" destId="{48C26E61-2D5A-4991-9578-155042521647}" srcOrd="0" destOrd="0" presId="urn:microsoft.com/office/officeart/2005/8/layout/orgChart1"/>
    <dgm:cxn modelId="{0AF99F26-18FD-423D-BFA9-02700937A815}" type="presParOf" srcId="{25B2C083-6165-46B8-8084-D7D34E7432EC}" destId="{C602A552-E1E0-4F1B-B886-850A53ACDCBC}" srcOrd="1" destOrd="0" presId="urn:microsoft.com/office/officeart/2005/8/layout/orgChart1"/>
    <dgm:cxn modelId="{BBA75902-301D-4C8D-8144-410E525BAD3F}" type="presParOf" srcId="{CBD0A53C-65B8-43C6-9113-F8B32DAF0F1E}" destId="{7B7BB81A-DF56-4FBE-8469-E657D0F66869}" srcOrd="1" destOrd="0" presId="urn:microsoft.com/office/officeart/2005/8/layout/orgChart1"/>
    <dgm:cxn modelId="{4E42A3BF-93C2-4E86-8767-EA0B237561D0}" type="presParOf" srcId="{CBD0A53C-65B8-43C6-9113-F8B32DAF0F1E}" destId="{167C28BD-00DC-4851-BA7C-7AE7782BEA85}"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B90D1D-A5B7-4340-921B-825AAB1C39AA}"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fr-FR"/>
        </a:p>
      </dgm:t>
    </dgm:pt>
    <dgm:pt modelId="{9D6ECE3E-900C-46C9-956E-4627578255FF}">
      <dgm:prSet phldrT="[Texte]" custT="1"/>
      <dgm:spPr/>
      <dgm:t>
        <a:bodyPr/>
        <a:lstStyle/>
        <a:p>
          <a:r>
            <a:rPr lang="fr-FR" sz="1200" dirty="0" smtClean="0">
              <a:latin typeface="Book Antiqua" panose="02040602050305030304" pitchFamily="18" charset="0"/>
            </a:rPr>
            <a:t>La doctrine positiviste s’oppose aux théories du droit naturel. </a:t>
          </a:r>
        </a:p>
        <a:p>
          <a:r>
            <a:rPr lang="fr-FR" sz="1200" dirty="0" smtClean="0">
              <a:latin typeface="Book Antiqua" panose="02040602050305030304" pitchFamily="18" charset="0"/>
            </a:rPr>
            <a:t>« Le droit » n’est considéré comme droit, qu’avoir été posé par une autorité compétente</a:t>
          </a:r>
          <a:endParaRPr lang="fr-FR" sz="1200" dirty="0">
            <a:latin typeface="Book Antiqua" panose="02040602050305030304" pitchFamily="18" charset="0"/>
          </a:endParaRPr>
        </a:p>
      </dgm:t>
    </dgm:pt>
    <dgm:pt modelId="{F82DE408-56F2-4121-ACE4-53BB03A53A00}" type="parTrans" cxnId="{F0347474-960D-4823-BDF5-4DA4DEBB3A67}">
      <dgm:prSet/>
      <dgm:spPr/>
      <dgm:t>
        <a:bodyPr/>
        <a:lstStyle/>
        <a:p>
          <a:endParaRPr lang="fr-FR" sz="1200">
            <a:latin typeface="Book Antiqua" panose="02040602050305030304" pitchFamily="18" charset="0"/>
          </a:endParaRPr>
        </a:p>
      </dgm:t>
    </dgm:pt>
    <dgm:pt modelId="{F86D0846-0A12-4911-8DC3-0962734EB818}" type="sibTrans" cxnId="{F0347474-960D-4823-BDF5-4DA4DEBB3A67}">
      <dgm:prSet custT="1"/>
      <dgm:spPr/>
      <dgm:t>
        <a:bodyPr/>
        <a:lstStyle/>
        <a:p>
          <a:endParaRPr lang="fr-FR" sz="1200">
            <a:latin typeface="Book Antiqua" panose="02040602050305030304" pitchFamily="18" charset="0"/>
          </a:endParaRPr>
        </a:p>
      </dgm:t>
    </dgm:pt>
    <dgm:pt modelId="{B2C694F4-4DFC-4517-97C3-72C6E3DBCA28}">
      <dgm:prSet phldrT="[Texte]" custT="1"/>
      <dgm:spPr>
        <a:solidFill>
          <a:schemeClr val="accent1">
            <a:lumMod val="20000"/>
            <a:lumOff val="80000"/>
          </a:schemeClr>
        </a:solidFill>
      </dgm:spPr>
      <dgm:t>
        <a:bodyPr/>
        <a:lstStyle/>
        <a:p>
          <a:r>
            <a:rPr lang="fr-FR" sz="2000" dirty="0" smtClean="0">
              <a:latin typeface="Book Antiqua" panose="02040602050305030304" pitchFamily="18" charset="0"/>
            </a:rPr>
            <a:t>Positivisme sociologique</a:t>
          </a:r>
          <a:endParaRPr lang="fr-FR" sz="2000" dirty="0">
            <a:latin typeface="Book Antiqua" panose="02040602050305030304" pitchFamily="18" charset="0"/>
          </a:endParaRPr>
        </a:p>
      </dgm:t>
    </dgm:pt>
    <dgm:pt modelId="{ED63B883-486B-49B8-A547-D0FDC4958B27}" type="parTrans" cxnId="{CB9AACF4-9C14-4443-A2BA-23620BA53524}">
      <dgm:prSet/>
      <dgm:spPr/>
      <dgm:t>
        <a:bodyPr/>
        <a:lstStyle/>
        <a:p>
          <a:endParaRPr lang="fr-FR" sz="1200">
            <a:latin typeface="Book Antiqua" panose="02040602050305030304" pitchFamily="18" charset="0"/>
          </a:endParaRPr>
        </a:p>
      </dgm:t>
    </dgm:pt>
    <dgm:pt modelId="{7227F50E-61EC-4E99-97E9-7F3D96296D77}" type="sibTrans" cxnId="{CB9AACF4-9C14-4443-A2BA-23620BA53524}">
      <dgm:prSet custT="1"/>
      <dgm:spPr/>
      <dgm:t>
        <a:bodyPr/>
        <a:lstStyle/>
        <a:p>
          <a:endParaRPr lang="fr-FR" sz="1200">
            <a:latin typeface="Book Antiqua" panose="02040602050305030304" pitchFamily="18" charset="0"/>
          </a:endParaRPr>
        </a:p>
      </dgm:t>
    </dgm:pt>
    <dgm:pt modelId="{C10CB21B-BF32-4340-ADC0-63A44CE6F90D}">
      <dgm:prSet custT="1"/>
      <dgm:spPr>
        <a:solidFill>
          <a:schemeClr val="bg1">
            <a:lumMod val="50000"/>
          </a:schemeClr>
        </a:solidFill>
      </dgm:spPr>
      <dgm:t>
        <a:bodyPr/>
        <a:lstStyle/>
        <a:p>
          <a:r>
            <a:rPr lang="fr-FR" sz="2000" dirty="0" smtClean="0">
              <a:latin typeface="Book Antiqua" panose="02040602050305030304" pitchFamily="18" charset="0"/>
            </a:rPr>
            <a:t>Positivisme juridique</a:t>
          </a:r>
          <a:r>
            <a:rPr lang="fr-FR" sz="2400" dirty="0" smtClean="0"/>
            <a:t> </a:t>
          </a:r>
          <a:endParaRPr lang="fr-FR" sz="2400" dirty="0"/>
        </a:p>
      </dgm:t>
    </dgm:pt>
    <dgm:pt modelId="{8C1EE45B-FCED-4B79-9774-12A82BBF40D1}" type="parTrans" cxnId="{390040EC-67F7-4360-9933-91DB7F54FB7F}">
      <dgm:prSet/>
      <dgm:spPr/>
      <dgm:t>
        <a:bodyPr/>
        <a:lstStyle/>
        <a:p>
          <a:endParaRPr lang="fr-FR"/>
        </a:p>
      </dgm:t>
    </dgm:pt>
    <dgm:pt modelId="{1CF1B098-73E4-44BD-9513-A7FE64DC8416}" type="sibTrans" cxnId="{390040EC-67F7-4360-9933-91DB7F54FB7F}">
      <dgm:prSet/>
      <dgm:spPr/>
      <dgm:t>
        <a:bodyPr/>
        <a:lstStyle/>
        <a:p>
          <a:endParaRPr lang="fr-FR"/>
        </a:p>
      </dgm:t>
    </dgm:pt>
    <dgm:pt modelId="{9A480C0A-EA2C-414C-9210-0BEBC20B907D}" type="pres">
      <dgm:prSet presAssocID="{8EB90D1D-A5B7-4340-921B-825AAB1C39AA}" presName="Name0" presStyleCnt="0">
        <dgm:presLayoutVars>
          <dgm:dir/>
          <dgm:resizeHandles val="exact"/>
        </dgm:presLayoutVars>
      </dgm:prSet>
      <dgm:spPr/>
      <dgm:t>
        <a:bodyPr/>
        <a:lstStyle/>
        <a:p>
          <a:endParaRPr lang="fr-FR"/>
        </a:p>
      </dgm:t>
    </dgm:pt>
    <dgm:pt modelId="{2FB22F08-1510-457C-93B1-EED9B996EF18}" type="pres">
      <dgm:prSet presAssocID="{9D6ECE3E-900C-46C9-956E-4627578255FF}" presName="node" presStyleLbl="node1" presStyleIdx="0" presStyleCnt="3" custScaleX="265396">
        <dgm:presLayoutVars>
          <dgm:bulletEnabled val="1"/>
        </dgm:presLayoutVars>
      </dgm:prSet>
      <dgm:spPr/>
      <dgm:t>
        <a:bodyPr/>
        <a:lstStyle/>
        <a:p>
          <a:endParaRPr lang="fr-FR"/>
        </a:p>
      </dgm:t>
    </dgm:pt>
    <dgm:pt modelId="{E675CD23-203A-476B-A0CE-652F63AFF519}" type="pres">
      <dgm:prSet presAssocID="{F86D0846-0A12-4911-8DC3-0962734EB818}" presName="sibTrans" presStyleLbl="sibTrans2D1" presStyleIdx="0" presStyleCnt="3"/>
      <dgm:spPr/>
      <dgm:t>
        <a:bodyPr/>
        <a:lstStyle/>
        <a:p>
          <a:endParaRPr lang="fr-FR"/>
        </a:p>
      </dgm:t>
    </dgm:pt>
    <dgm:pt modelId="{21E7BF17-1C22-493D-A74D-0DDDE0C1C568}" type="pres">
      <dgm:prSet presAssocID="{F86D0846-0A12-4911-8DC3-0962734EB818}" presName="connectorText" presStyleLbl="sibTrans2D1" presStyleIdx="0" presStyleCnt="3"/>
      <dgm:spPr/>
      <dgm:t>
        <a:bodyPr/>
        <a:lstStyle/>
        <a:p>
          <a:endParaRPr lang="fr-FR"/>
        </a:p>
      </dgm:t>
    </dgm:pt>
    <dgm:pt modelId="{6CCEEFF0-A95B-4C15-894D-E3A3C8F4AB71}" type="pres">
      <dgm:prSet presAssocID="{B2C694F4-4DFC-4517-97C3-72C6E3DBCA28}" presName="node" presStyleLbl="node1" presStyleIdx="1" presStyleCnt="3" custRadScaleRad="99197" custRadScaleInc="499">
        <dgm:presLayoutVars>
          <dgm:bulletEnabled val="1"/>
        </dgm:presLayoutVars>
      </dgm:prSet>
      <dgm:spPr/>
      <dgm:t>
        <a:bodyPr/>
        <a:lstStyle/>
        <a:p>
          <a:endParaRPr lang="fr-FR"/>
        </a:p>
      </dgm:t>
    </dgm:pt>
    <dgm:pt modelId="{7F461C8C-21B3-453D-9711-B3E58858FD38}" type="pres">
      <dgm:prSet presAssocID="{7227F50E-61EC-4E99-97E9-7F3D96296D77}" presName="sibTrans" presStyleLbl="sibTrans2D1" presStyleIdx="1" presStyleCnt="3"/>
      <dgm:spPr/>
      <dgm:t>
        <a:bodyPr/>
        <a:lstStyle/>
        <a:p>
          <a:endParaRPr lang="fr-FR"/>
        </a:p>
      </dgm:t>
    </dgm:pt>
    <dgm:pt modelId="{1420F060-7D5F-47FD-A399-F0E56DC2D7CA}" type="pres">
      <dgm:prSet presAssocID="{7227F50E-61EC-4E99-97E9-7F3D96296D77}" presName="connectorText" presStyleLbl="sibTrans2D1" presStyleIdx="1" presStyleCnt="3"/>
      <dgm:spPr/>
      <dgm:t>
        <a:bodyPr/>
        <a:lstStyle/>
        <a:p>
          <a:endParaRPr lang="fr-FR"/>
        </a:p>
      </dgm:t>
    </dgm:pt>
    <dgm:pt modelId="{580A3752-1710-42F6-9D58-C09F25AF488D}" type="pres">
      <dgm:prSet presAssocID="{C10CB21B-BF32-4340-ADC0-63A44CE6F90D}" presName="node" presStyleLbl="node1" presStyleIdx="2" presStyleCnt="3">
        <dgm:presLayoutVars>
          <dgm:bulletEnabled val="1"/>
        </dgm:presLayoutVars>
      </dgm:prSet>
      <dgm:spPr/>
      <dgm:t>
        <a:bodyPr/>
        <a:lstStyle/>
        <a:p>
          <a:endParaRPr lang="fr-FR"/>
        </a:p>
      </dgm:t>
    </dgm:pt>
    <dgm:pt modelId="{2349BB0A-CF7C-4761-AF7E-0CE154707172}" type="pres">
      <dgm:prSet presAssocID="{1CF1B098-73E4-44BD-9513-A7FE64DC8416}" presName="sibTrans" presStyleLbl="sibTrans2D1" presStyleIdx="2" presStyleCnt="3"/>
      <dgm:spPr/>
      <dgm:t>
        <a:bodyPr/>
        <a:lstStyle/>
        <a:p>
          <a:endParaRPr lang="fr-FR"/>
        </a:p>
      </dgm:t>
    </dgm:pt>
    <dgm:pt modelId="{B435A408-2E09-4A1F-AF8D-A2F81B49B0FF}" type="pres">
      <dgm:prSet presAssocID="{1CF1B098-73E4-44BD-9513-A7FE64DC8416}" presName="connectorText" presStyleLbl="sibTrans2D1" presStyleIdx="2" presStyleCnt="3"/>
      <dgm:spPr/>
      <dgm:t>
        <a:bodyPr/>
        <a:lstStyle/>
        <a:p>
          <a:endParaRPr lang="fr-FR"/>
        </a:p>
      </dgm:t>
    </dgm:pt>
  </dgm:ptLst>
  <dgm:cxnLst>
    <dgm:cxn modelId="{6A49D1CC-BFB6-4584-B795-8C78E972825C}" type="presOf" srcId="{8EB90D1D-A5B7-4340-921B-825AAB1C39AA}" destId="{9A480C0A-EA2C-414C-9210-0BEBC20B907D}" srcOrd="0" destOrd="0" presId="urn:microsoft.com/office/officeart/2005/8/layout/cycle7"/>
    <dgm:cxn modelId="{4925F7F6-C935-4F50-9C23-B5EB547AE156}" type="presOf" srcId="{7227F50E-61EC-4E99-97E9-7F3D96296D77}" destId="{1420F060-7D5F-47FD-A399-F0E56DC2D7CA}" srcOrd="1" destOrd="0" presId="urn:microsoft.com/office/officeart/2005/8/layout/cycle7"/>
    <dgm:cxn modelId="{0AC28534-E61F-4BEB-87D4-E88B1501A410}" type="presOf" srcId="{F86D0846-0A12-4911-8DC3-0962734EB818}" destId="{E675CD23-203A-476B-A0CE-652F63AFF519}" srcOrd="0" destOrd="0" presId="urn:microsoft.com/office/officeart/2005/8/layout/cycle7"/>
    <dgm:cxn modelId="{382F1000-19AA-4F91-8E6F-3ABC48A3682D}" type="presOf" srcId="{B2C694F4-4DFC-4517-97C3-72C6E3DBCA28}" destId="{6CCEEFF0-A95B-4C15-894D-E3A3C8F4AB71}" srcOrd="0" destOrd="0" presId="urn:microsoft.com/office/officeart/2005/8/layout/cycle7"/>
    <dgm:cxn modelId="{CB9AACF4-9C14-4443-A2BA-23620BA53524}" srcId="{8EB90D1D-A5B7-4340-921B-825AAB1C39AA}" destId="{B2C694F4-4DFC-4517-97C3-72C6E3DBCA28}" srcOrd="1" destOrd="0" parTransId="{ED63B883-486B-49B8-A547-D0FDC4958B27}" sibTransId="{7227F50E-61EC-4E99-97E9-7F3D96296D77}"/>
    <dgm:cxn modelId="{B4B1BA02-9C22-4521-A683-297EE89EEDBA}" type="presOf" srcId="{1CF1B098-73E4-44BD-9513-A7FE64DC8416}" destId="{2349BB0A-CF7C-4761-AF7E-0CE154707172}" srcOrd="0" destOrd="0" presId="urn:microsoft.com/office/officeart/2005/8/layout/cycle7"/>
    <dgm:cxn modelId="{8AFEDFCF-8B18-4255-8DAF-26A202A4395F}" type="presOf" srcId="{C10CB21B-BF32-4340-ADC0-63A44CE6F90D}" destId="{580A3752-1710-42F6-9D58-C09F25AF488D}" srcOrd="0" destOrd="0" presId="urn:microsoft.com/office/officeart/2005/8/layout/cycle7"/>
    <dgm:cxn modelId="{F9FA4C57-15FB-4ACC-98A9-6AFE66A8B550}" type="presOf" srcId="{1CF1B098-73E4-44BD-9513-A7FE64DC8416}" destId="{B435A408-2E09-4A1F-AF8D-A2F81B49B0FF}" srcOrd="1" destOrd="0" presId="urn:microsoft.com/office/officeart/2005/8/layout/cycle7"/>
    <dgm:cxn modelId="{F0347474-960D-4823-BDF5-4DA4DEBB3A67}" srcId="{8EB90D1D-A5B7-4340-921B-825AAB1C39AA}" destId="{9D6ECE3E-900C-46C9-956E-4627578255FF}" srcOrd="0" destOrd="0" parTransId="{F82DE408-56F2-4121-ACE4-53BB03A53A00}" sibTransId="{F86D0846-0A12-4911-8DC3-0962734EB818}"/>
    <dgm:cxn modelId="{5C95860B-787B-496D-A248-CC0341B0182A}" type="presOf" srcId="{9D6ECE3E-900C-46C9-956E-4627578255FF}" destId="{2FB22F08-1510-457C-93B1-EED9B996EF18}" srcOrd="0" destOrd="0" presId="urn:microsoft.com/office/officeart/2005/8/layout/cycle7"/>
    <dgm:cxn modelId="{7331307C-974E-4A82-94C0-908AE330C0CC}" type="presOf" srcId="{7227F50E-61EC-4E99-97E9-7F3D96296D77}" destId="{7F461C8C-21B3-453D-9711-B3E58858FD38}" srcOrd="0" destOrd="0" presId="urn:microsoft.com/office/officeart/2005/8/layout/cycle7"/>
    <dgm:cxn modelId="{390040EC-67F7-4360-9933-91DB7F54FB7F}" srcId="{8EB90D1D-A5B7-4340-921B-825AAB1C39AA}" destId="{C10CB21B-BF32-4340-ADC0-63A44CE6F90D}" srcOrd="2" destOrd="0" parTransId="{8C1EE45B-FCED-4B79-9774-12A82BBF40D1}" sibTransId="{1CF1B098-73E4-44BD-9513-A7FE64DC8416}"/>
    <dgm:cxn modelId="{A5437FE6-B46B-44BE-8427-F05D6FF4D5D4}" type="presOf" srcId="{F86D0846-0A12-4911-8DC3-0962734EB818}" destId="{21E7BF17-1C22-493D-A74D-0DDDE0C1C568}" srcOrd="1" destOrd="0" presId="urn:microsoft.com/office/officeart/2005/8/layout/cycle7"/>
    <dgm:cxn modelId="{A2885498-6DC0-4400-B5D2-58078E38C16D}" type="presParOf" srcId="{9A480C0A-EA2C-414C-9210-0BEBC20B907D}" destId="{2FB22F08-1510-457C-93B1-EED9B996EF18}" srcOrd="0" destOrd="0" presId="urn:microsoft.com/office/officeart/2005/8/layout/cycle7"/>
    <dgm:cxn modelId="{C704F392-8CB9-4FDA-AE69-82D56930A643}" type="presParOf" srcId="{9A480C0A-EA2C-414C-9210-0BEBC20B907D}" destId="{E675CD23-203A-476B-A0CE-652F63AFF519}" srcOrd="1" destOrd="0" presId="urn:microsoft.com/office/officeart/2005/8/layout/cycle7"/>
    <dgm:cxn modelId="{02F14E14-5969-42A9-BD15-503D855AFF3E}" type="presParOf" srcId="{E675CD23-203A-476B-A0CE-652F63AFF519}" destId="{21E7BF17-1C22-493D-A74D-0DDDE0C1C568}" srcOrd="0" destOrd="0" presId="urn:microsoft.com/office/officeart/2005/8/layout/cycle7"/>
    <dgm:cxn modelId="{E3A8C551-8A77-461A-8A48-F454CB45CE7C}" type="presParOf" srcId="{9A480C0A-EA2C-414C-9210-0BEBC20B907D}" destId="{6CCEEFF0-A95B-4C15-894D-E3A3C8F4AB71}" srcOrd="2" destOrd="0" presId="urn:microsoft.com/office/officeart/2005/8/layout/cycle7"/>
    <dgm:cxn modelId="{B64B82C5-4B4D-4CCD-992E-F2B27E2E5ED4}" type="presParOf" srcId="{9A480C0A-EA2C-414C-9210-0BEBC20B907D}" destId="{7F461C8C-21B3-453D-9711-B3E58858FD38}" srcOrd="3" destOrd="0" presId="urn:microsoft.com/office/officeart/2005/8/layout/cycle7"/>
    <dgm:cxn modelId="{8CB5CDBA-05C0-4090-A390-18C3415570BD}" type="presParOf" srcId="{7F461C8C-21B3-453D-9711-B3E58858FD38}" destId="{1420F060-7D5F-47FD-A399-F0E56DC2D7CA}" srcOrd="0" destOrd="0" presId="urn:microsoft.com/office/officeart/2005/8/layout/cycle7"/>
    <dgm:cxn modelId="{6B5456AD-3D28-45C6-A68E-F438AAB71D25}" type="presParOf" srcId="{9A480C0A-EA2C-414C-9210-0BEBC20B907D}" destId="{580A3752-1710-42F6-9D58-C09F25AF488D}" srcOrd="4" destOrd="0" presId="urn:microsoft.com/office/officeart/2005/8/layout/cycle7"/>
    <dgm:cxn modelId="{BE8FD9E0-C0FF-47DF-9930-AC5D02F49B20}" type="presParOf" srcId="{9A480C0A-EA2C-414C-9210-0BEBC20B907D}" destId="{2349BB0A-CF7C-4761-AF7E-0CE154707172}" srcOrd="5" destOrd="0" presId="urn:microsoft.com/office/officeart/2005/8/layout/cycle7"/>
    <dgm:cxn modelId="{1AEB3384-2941-4619-B1F8-2C8919A0572E}" type="presParOf" srcId="{2349BB0A-CF7C-4761-AF7E-0CE154707172}" destId="{B435A408-2E09-4A1F-AF8D-A2F81B49B0FF}" srcOrd="0" destOrd="0" presId="urn:microsoft.com/office/officeart/2005/8/layout/cycle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A232931-3873-4923-840E-E67DF9576614}" type="doc">
      <dgm:prSet loTypeId="urn:microsoft.com/office/officeart/2009/layout/CircleArrowProcess" loCatId="process" qsTypeId="urn:microsoft.com/office/officeart/2005/8/quickstyle/simple1" qsCatId="simple" csTypeId="urn:microsoft.com/office/officeart/2005/8/colors/accent1_2" csCatId="accent1" phldr="1"/>
      <dgm:spPr/>
      <dgm:t>
        <a:bodyPr/>
        <a:lstStyle/>
        <a:p>
          <a:endParaRPr lang="fr-FR"/>
        </a:p>
      </dgm:t>
    </dgm:pt>
    <dgm:pt modelId="{AB5821B0-834B-4E15-B434-605F4802FD06}">
      <dgm:prSet phldrT="[Texte]" custT="1"/>
      <dgm:spPr/>
      <dgm:t>
        <a:bodyPr/>
        <a:lstStyle/>
        <a:p>
          <a:r>
            <a:rPr lang="fr-FR" sz="1600" b="1" dirty="0" smtClean="0">
              <a:solidFill>
                <a:schemeClr val="tx1"/>
              </a:solidFill>
              <a:latin typeface="Book Antiqua" panose="02040602050305030304" pitchFamily="18" charset="0"/>
            </a:rPr>
            <a:t>Conception libérale</a:t>
          </a:r>
          <a:endParaRPr lang="fr-FR" sz="1600" dirty="0"/>
        </a:p>
      </dgm:t>
    </dgm:pt>
    <dgm:pt modelId="{93BF8C35-86BD-4113-BD25-CE6F4F450910}" type="parTrans" cxnId="{4BBD25A3-9AF5-43F4-9B3B-16C7E7731C6F}">
      <dgm:prSet/>
      <dgm:spPr/>
      <dgm:t>
        <a:bodyPr/>
        <a:lstStyle/>
        <a:p>
          <a:endParaRPr lang="fr-FR"/>
        </a:p>
      </dgm:t>
    </dgm:pt>
    <dgm:pt modelId="{2F555D69-2363-4266-8001-6CF725F6E624}" type="sibTrans" cxnId="{4BBD25A3-9AF5-43F4-9B3B-16C7E7731C6F}">
      <dgm:prSet/>
      <dgm:spPr/>
      <dgm:t>
        <a:bodyPr/>
        <a:lstStyle/>
        <a:p>
          <a:endParaRPr lang="fr-FR"/>
        </a:p>
      </dgm:t>
    </dgm:pt>
    <dgm:pt modelId="{0D6F0BEB-FE43-43EB-8452-F7F887921628}">
      <dgm:prSet phldrT="[Texte]" custT="1"/>
      <dgm:spPr/>
      <dgm:t>
        <a:bodyPr/>
        <a:lstStyle/>
        <a:p>
          <a:r>
            <a:rPr lang="fr-FR" sz="1600" b="1" dirty="0" smtClean="0">
              <a:solidFill>
                <a:schemeClr val="tx1"/>
              </a:solidFill>
              <a:latin typeface="Book Antiqua" panose="02040602050305030304" pitchFamily="18" charset="0"/>
            </a:rPr>
            <a:t>Conception marxiste</a:t>
          </a:r>
          <a:r>
            <a:rPr lang="fr-FR" sz="1600" dirty="0" smtClean="0">
              <a:solidFill>
                <a:schemeClr val="tx1"/>
              </a:solidFill>
              <a:latin typeface="Book Antiqua" panose="02040602050305030304" pitchFamily="18" charset="0"/>
            </a:rPr>
            <a:t> </a:t>
          </a:r>
          <a:endParaRPr lang="fr-FR" sz="1600" dirty="0"/>
        </a:p>
      </dgm:t>
    </dgm:pt>
    <dgm:pt modelId="{A4E640B5-8790-4C70-836E-6F4E8DF7A8ED}" type="parTrans" cxnId="{7673FCE9-DD16-4862-A61A-7A94732F086D}">
      <dgm:prSet/>
      <dgm:spPr/>
      <dgm:t>
        <a:bodyPr/>
        <a:lstStyle/>
        <a:p>
          <a:endParaRPr lang="fr-FR"/>
        </a:p>
      </dgm:t>
    </dgm:pt>
    <dgm:pt modelId="{822F8895-11E5-4C68-82B2-9FCB2B75C88C}" type="sibTrans" cxnId="{7673FCE9-DD16-4862-A61A-7A94732F086D}">
      <dgm:prSet/>
      <dgm:spPr/>
      <dgm:t>
        <a:bodyPr/>
        <a:lstStyle/>
        <a:p>
          <a:endParaRPr lang="fr-FR"/>
        </a:p>
      </dgm:t>
    </dgm:pt>
    <dgm:pt modelId="{3B4208ED-5E96-4D84-A923-A80441635E65}">
      <dgm:prSet phldrT="[Texte]" custT="1"/>
      <dgm:spPr/>
      <dgm:t>
        <a:bodyPr/>
        <a:lstStyle/>
        <a:p>
          <a:r>
            <a:rPr lang="fr-FR" sz="1800" b="1" dirty="0" smtClean="0">
              <a:solidFill>
                <a:schemeClr val="tx1"/>
              </a:solidFill>
              <a:latin typeface="Book Antiqua" panose="02040602050305030304" pitchFamily="18" charset="0"/>
            </a:rPr>
            <a:t>Conception communautariste</a:t>
          </a:r>
          <a:r>
            <a:rPr lang="fr-FR" sz="900" dirty="0" smtClean="0">
              <a:solidFill>
                <a:schemeClr val="tx1"/>
              </a:solidFill>
              <a:latin typeface="Book Antiqua" panose="02040602050305030304" pitchFamily="18" charset="0"/>
            </a:rPr>
            <a:t> </a:t>
          </a:r>
          <a:endParaRPr lang="fr-FR" sz="900" dirty="0"/>
        </a:p>
      </dgm:t>
    </dgm:pt>
    <dgm:pt modelId="{268F43C1-0CED-4152-B046-B7B72916183D}" type="parTrans" cxnId="{3A5101BA-8C8E-47AC-995C-36A95B97F418}">
      <dgm:prSet/>
      <dgm:spPr/>
      <dgm:t>
        <a:bodyPr/>
        <a:lstStyle/>
        <a:p>
          <a:endParaRPr lang="fr-FR"/>
        </a:p>
      </dgm:t>
    </dgm:pt>
    <dgm:pt modelId="{3AB44B43-2687-40F5-AAC2-BD0107745004}" type="sibTrans" cxnId="{3A5101BA-8C8E-47AC-995C-36A95B97F418}">
      <dgm:prSet/>
      <dgm:spPr/>
      <dgm:t>
        <a:bodyPr/>
        <a:lstStyle/>
        <a:p>
          <a:endParaRPr lang="fr-FR"/>
        </a:p>
      </dgm:t>
    </dgm:pt>
    <dgm:pt modelId="{C385503C-5B35-4F3F-B685-8C617EE75460}" type="pres">
      <dgm:prSet presAssocID="{8A232931-3873-4923-840E-E67DF9576614}" presName="Name0" presStyleCnt="0">
        <dgm:presLayoutVars>
          <dgm:chMax val="7"/>
          <dgm:chPref val="7"/>
          <dgm:dir/>
          <dgm:animLvl val="lvl"/>
        </dgm:presLayoutVars>
      </dgm:prSet>
      <dgm:spPr/>
      <dgm:t>
        <a:bodyPr/>
        <a:lstStyle/>
        <a:p>
          <a:endParaRPr lang="fr-FR"/>
        </a:p>
      </dgm:t>
    </dgm:pt>
    <dgm:pt modelId="{D1030C95-C55B-4534-8AE3-3BA3B13FBFE2}" type="pres">
      <dgm:prSet presAssocID="{AB5821B0-834B-4E15-B434-605F4802FD06}" presName="Accent1" presStyleCnt="0"/>
      <dgm:spPr/>
    </dgm:pt>
    <dgm:pt modelId="{70882C1B-127F-4409-A4EF-19603ED78C18}" type="pres">
      <dgm:prSet presAssocID="{AB5821B0-834B-4E15-B434-605F4802FD06}" presName="Accent" presStyleLbl="node1" presStyleIdx="0" presStyleCnt="3"/>
      <dgm:spPr>
        <a:solidFill>
          <a:schemeClr val="bg1">
            <a:lumMod val="75000"/>
          </a:schemeClr>
        </a:solidFill>
      </dgm:spPr>
    </dgm:pt>
    <dgm:pt modelId="{E125D700-A0C5-459E-AF27-E1588DB7B879}" type="pres">
      <dgm:prSet presAssocID="{AB5821B0-834B-4E15-B434-605F4802FD06}" presName="Parent1" presStyleLbl="revTx" presStyleIdx="0" presStyleCnt="3" custScaleX="118579">
        <dgm:presLayoutVars>
          <dgm:chMax val="1"/>
          <dgm:chPref val="1"/>
          <dgm:bulletEnabled val="1"/>
        </dgm:presLayoutVars>
      </dgm:prSet>
      <dgm:spPr/>
      <dgm:t>
        <a:bodyPr/>
        <a:lstStyle/>
        <a:p>
          <a:endParaRPr lang="fr-FR"/>
        </a:p>
      </dgm:t>
    </dgm:pt>
    <dgm:pt modelId="{947D3F0E-A0DE-41C6-BA76-13C8EF0BAD86}" type="pres">
      <dgm:prSet presAssocID="{0D6F0BEB-FE43-43EB-8452-F7F887921628}" presName="Accent2" presStyleCnt="0"/>
      <dgm:spPr/>
    </dgm:pt>
    <dgm:pt modelId="{225261FF-2BC5-47B7-B5CC-263827BB0DDB}" type="pres">
      <dgm:prSet presAssocID="{0D6F0BEB-FE43-43EB-8452-F7F887921628}" presName="Accent" presStyleLbl="node1" presStyleIdx="1" presStyleCnt="3"/>
      <dgm:spPr>
        <a:solidFill>
          <a:schemeClr val="accent1">
            <a:lumMod val="20000"/>
            <a:lumOff val="80000"/>
          </a:schemeClr>
        </a:solidFill>
      </dgm:spPr>
    </dgm:pt>
    <dgm:pt modelId="{4C9F81A3-4435-4784-9FCF-DB8C4FC26D13}" type="pres">
      <dgm:prSet presAssocID="{0D6F0BEB-FE43-43EB-8452-F7F887921628}" presName="Parent2" presStyleLbl="revTx" presStyleIdx="1" presStyleCnt="3" custFlipHor="1" custScaleX="126421" custLinFactNeighborX="0">
        <dgm:presLayoutVars>
          <dgm:chMax val="1"/>
          <dgm:chPref val="1"/>
          <dgm:bulletEnabled val="1"/>
        </dgm:presLayoutVars>
      </dgm:prSet>
      <dgm:spPr/>
      <dgm:t>
        <a:bodyPr/>
        <a:lstStyle/>
        <a:p>
          <a:endParaRPr lang="fr-FR"/>
        </a:p>
      </dgm:t>
    </dgm:pt>
    <dgm:pt modelId="{2C9F3D30-76F9-4587-ADF9-AA2E623644A2}" type="pres">
      <dgm:prSet presAssocID="{3B4208ED-5E96-4D84-A923-A80441635E65}" presName="Accent3" presStyleCnt="0"/>
      <dgm:spPr/>
    </dgm:pt>
    <dgm:pt modelId="{8FF4B303-896D-43EC-82C0-D3C61B749CB6}" type="pres">
      <dgm:prSet presAssocID="{3B4208ED-5E96-4D84-A923-A80441635E65}" presName="Accent" presStyleLbl="node1" presStyleIdx="2" presStyleCnt="3"/>
      <dgm:spPr>
        <a:solidFill>
          <a:schemeClr val="bg1">
            <a:lumMod val="50000"/>
          </a:schemeClr>
        </a:solidFill>
      </dgm:spPr>
    </dgm:pt>
    <dgm:pt modelId="{B44960EB-C2C0-4FF6-81F6-95AC282EBA35}" type="pres">
      <dgm:prSet presAssocID="{3B4208ED-5E96-4D84-A923-A80441635E65}" presName="Parent3" presStyleLbl="revTx" presStyleIdx="2" presStyleCnt="3" custScaleX="220808" custLinFactNeighborX="2099" custLinFactNeighborY="-6944">
        <dgm:presLayoutVars>
          <dgm:chMax val="1"/>
          <dgm:chPref val="1"/>
          <dgm:bulletEnabled val="1"/>
        </dgm:presLayoutVars>
      </dgm:prSet>
      <dgm:spPr/>
      <dgm:t>
        <a:bodyPr/>
        <a:lstStyle/>
        <a:p>
          <a:endParaRPr lang="fr-FR"/>
        </a:p>
      </dgm:t>
    </dgm:pt>
  </dgm:ptLst>
  <dgm:cxnLst>
    <dgm:cxn modelId="{3A5101BA-8C8E-47AC-995C-36A95B97F418}" srcId="{8A232931-3873-4923-840E-E67DF9576614}" destId="{3B4208ED-5E96-4D84-A923-A80441635E65}" srcOrd="2" destOrd="0" parTransId="{268F43C1-0CED-4152-B046-B7B72916183D}" sibTransId="{3AB44B43-2687-40F5-AAC2-BD0107745004}"/>
    <dgm:cxn modelId="{F665A102-60C3-47A7-A39C-7E6A3BCD294F}" type="presOf" srcId="{AB5821B0-834B-4E15-B434-605F4802FD06}" destId="{E125D700-A0C5-459E-AF27-E1588DB7B879}" srcOrd="0" destOrd="0" presId="urn:microsoft.com/office/officeart/2009/layout/CircleArrowProcess"/>
    <dgm:cxn modelId="{7673FCE9-DD16-4862-A61A-7A94732F086D}" srcId="{8A232931-3873-4923-840E-E67DF9576614}" destId="{0D6F0BEB-FE43-43EB-8452-F7F887921628}" srcOrd="1" destOrd="0" parTransId="{A4E640B5-8790-4C70-836E-6F4E8DF7A8ED}" sibTransId="{822F8895-11E5-4C68-82B2-9FCB2B75C88C}"/>
    <dgm:cxn modelId="{542CA445-6FB3-4920-89A2-C68DD1FEC4E1}" type="presOf" srcId="{0D6F0BEB-FE43-43EB-8452-F7F887921628}" destId="{4C9F81A3-4435-4784-9FCF-DB8C4FC26D13}" srcOrd="0" destOrd="0" presId="urn:microsoft.com/office/officeart/2009/layout/CircleArrowProcess"/>
    <dgm:cxn modelId="{4BBD25A3-9AF5-43F4-9B3B-16C7E7731C6F}" srcId="{8A232931-3873-4923-840E-E67DF9576614}" destId="{AB5821B0-834B-4E15-B434-605F4802FD06}" srcOrd="0" destOrd="0" parTransId="{93BF8C35-86BD-4113-BD25-CE6F4F450910}" sibTransId="{2F555D69-2363-4266-8001-6CF725F6E624}"/>
    <dgm:cxn modelId="{B2CF24E2-C65A-4416-85A8-0FD711F70792}" type="presOf" srcId="{3B4208ED-5E96-4D84-A923-A80441635E65}" destId="{B44960EB-C2C0-4FF6-81F6-95AC282EBA35}" srcOrd="0" destOrd="0" presId="urn:microsoft.com/office/officeart/2009/layout/CircleArrowProcess"/>
    <dgm:cxn modelId="{B4962FEF-AEBB-4793-8005-4B500575501F}" type="presOf" srcId="{8A232931-3873-4923-840E-E67DF9576614}" destId="{C385503C-5B35-4F3F-B685-8C617EE75460}" srcOrd="0" destOrd="0" presId="urn:microsoft.com/office/officeart/2009/layout/CircleArrowProcess"/>
    <dgm:cxn modelId="{281B2007-D20F-45FC-8D83-230A917B4255}" type="presParOf" srcId="{C385503C-5B35-4F3F-B685-8C617EE75460}" destId="{D1030C95-C55B-4534-8AE3-3BA3B13FBFE2}" srcOrd="0" destOrd="0" presId="urn:microsoft.com/office/officeart/2009/layout/CircleArrowProcess"/>
    <dgm:cxn modelId="{42C8CCEF-EB1E-43E3-97F4-EF66FF8864EC}" type="presParOf" srcId="{D1030C95-C55B-4534-8AE3-3BA3B13FBFE2}" destId="{70882C1B-127F-4409-A4EF-19603ED78C18}" srcOrd="0" destOrd="0" presId="urn:microsoft.com/office/officeart/2009/layout/CircleArrowProcess"/>
    <dgm:cxn modelId="{312D079D-5947-4D99-B61F-A23A134CEFB6}" type="presParOf" srcId="{C385503C-5B35-4F3F-B685-8C617EE75460}" destId="{E125D700-A0C5-459E-AF27-E1588DB7B879}" srcOrd="1" destOrd="0" presId="urn:microsoft.com/office/officeart/2009/layout/CircleArrowProcess"/>
    <dgm:cxn modelId="{EB37D574-4961-4BD6-BCB2-DEF7352B2F87}" type="presParOf" srcId="{C385503C-5B35-4F3F-B685-8C617EE75460}" destId="{947D3F0E-A0DE-41C6-BA76-13C8EF0BAD86}" srcOrd="2" destOrd="0" presId="urn:microsoft.com/office/officeart/2009/layout/CircleArrowProcess"/>
    <dgm:cxn modelId="{65EEB0C4-4A9A-4D98-8A77-A39D92FD99C5}" type="presParOf" srcId="{947D3F0E-A0DE-41C6-BA76-13C8EF0BAD86}" destId="{225261FF-2BC5-47B7-B5CC-263827BB0DDB}" srcOrd="0" destOrd="0" presId="urn:microsoft.com/office/officeart/2009/layout/CircleArrowProcess"/>
    <dgm:cxn modelId="{75CDE38D-6F4E-4D53-B07F-221DBACEAEAF}" type="presParOf" srcId="{C385503C-5B35-4F3F-B685-8C617EE75460}" destId="{4C9F81A3-4435-4784-9FCF-DB8C4FC26D13}" srcOrd="3" destOrd="0" presId="urn:microsoft.com/office/officeart/2009/layout/CircleArrowProcess"/>
    <dgm:cxn modelId="{4A85CE1F-FB51-4EFE-8DA1-53188F009958}" type="presParOf" srcId="{C385503C-5B35-4F3F-B685-8C617EE75460}" destId="{2C9F3D30-76F9-4587-ADF9-AA2E623644A2}" srcOrd="4" destOrd="0" presId="urn:microsoft.com/office/officeart/2009/layout/CircleArrowProcess"/>
    <dgm:cxn modelId="{91E569C4-4BD1-48F5-9239-38E75918FC90}" type="presParOf" srcId="{2C9F3D30-76F9-4587-ADF9-AA2E623644A2}" destId="{8FF4B303-896D-43EC-82C0-D3C61B749CB6}" srcOrd="0" destOrd="0" presId="urn:microsoft.com/office/officeart/2009/layout/CircleArrowProcess"/>
    <dgm:cxn modelId="{082CADF6-9133-4941-97B3-21308193AD58}" type="presParOf" srcId="{C385503C-5B35-4F3F-B685-8C617EE75460}" destId="{B44960EB-C2C0-4FF6-81F6-95AC282EBA35}" srcOrd="5" destOrd="0" presId="urn:microsoft.com/office/officeart/2009/layout/CircleArrow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D3B9AC-C298-4539-A4EF-B0E3DBCE2827}">
      <dsp:nvSpPr>
        <dsp:cNvPr id="0" name=""/>
        <dsp:cNvSpPr/>
      </dsp:nvSpPr>
      <dsp:spPr>
        <a:xfrm>
          <a:off x="3517482" y="1020096"/>
          <a:ext cx="213777" cy="936549"/>
        </a:xfrm>
        <a:custGeom>
          <a:avLst/>
          <a:gdLst/>
          <a:ahLst/>
          <a:cxnLst/>
          <a:rect l="0" t="0" r="0" b="0"/>
          <a:pathLst>
            <a:path>
              <a:moveTo>
                <a:pt x="213777" y="0"/>
              </a:moveTo>
              <a:lnTo>
                <a:pt x="213777" y="936549"/>
              </a:lnTo>
              <a:lnTo>
                <a:pt x="0" y="93654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917B5CD-70EE-4241-AB79-6FE4A03037B4}">
      <dsp:nvSpPr>
        <dsp:cNvPr id="0" name=""/>
        <dsp:cNvSpPr/>
      </dsp:nvSpPr>
      <dsp:spPr>
        <a:xfrm>
          <a:off x="3731260" y="1020096"/>
          <a:ext cx="1231766" cy="1873099"/>
        </a:xfrm>
        <a:custGeom>
          <a:avLst/>
          <a:gdLst/>
          <a:ahLst/>
          <a:cxnLst/>
          <a:rect l="0" t="0" r="0" b="0"/>
          <a:pathLst>
            <a:path>
              <a:moveTo>
                <a:pt x="0" y="0"/>
              </a:moveTo>
              <a:lnTo>
                <a:pt x="0" y="1659322"/>
              </a:lnTo>
              <a:lnTo>
                <a:pt x="1231766" y="1659322"/>
              </a:lnTo>
              <a:lnTo>
                <a:pt x="1231766" y="187309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89BF02E-DB7A-4469-B5EE-E7AAF8E4DCD9}">
      <dsp:nvSpPr>
        <dsp:cNvPr id="0" name=""/>
        <dsp:cNvSpPr/>
      </dsp:nvSpPr>
      <dsp:spPr>
        <a:xfrm>
          <a:off x="2499493" y="1020096"/>
          <a:ext cx="1231766" cy="1873099"/>
        </a:xfrm>
        <a:custGeom>
          <a:avLst/>
          <a:gdLst/>
          <a:ahLst/>
          <a:cxnLst/>
          <a:rect l="0" t="0" r="0" b="0"/>
          <a:pathLst>
            <a:path>
              <a:moveTo>
                <a:pt x="1231766" y="0"/>
              </a:moveTo>
              <a:lnTo>
                <a:pt x="1231766" y="1659322"/>
              </a:lnTo>
              <a:lnTo>
                <a:pt x="0" y="1659322"/>
              </a:lnTo>
              <a:lnTo>
                <a:pt x="0" y="187309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190E57-96CC-49A2-B12A-F9F821C3740F}">
      <dsp:nvSpPr>
        <dsp:cNvPr id="0" name=""/>
        <dsp:cNvSpPr/>
      </dsp:nvSpPr>
      <dsp:spPr>
        <a:xfrm>
          <a:off x="2713270" y="2107"/>
          <a:ext cx="2035978" cy="1017989"/>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r-FR" sz="2300" b="1" kern="1200" dirty="0" smtClean="0">
              <a:latin typeface="Book Antiqua" panose="02040602050305030304" pitchFamily="18" charset="0"/>
            </a:rPr>
            <a:t>Philosophie</a:t>
          </a:r>
          <a:r>
            <a:rPr lang="fr-FR" sz="2300" kern="1200" dirty="0" smtClean="0">
              <a:latin typeface="Book Antiqua" panose="02040602050305030304" pitchFamily="18" charset="0"/>
            </a:rPr>
            <a:t> du droit </a:t>
          </a:r>
          <a:endParaRPr lang="fr-FR" sz="2300" kern="1200" dirty="0">
            <a:latin typeface="Book Antiqua" panose="02040602050305030304" pitchFamily="18" charset="0"/>
          </a:endParaRPr>
        </a:p>
      </dsp:txBody>
      <dsp:txXfrm>
        <a:off x="2713270" y="2107"/>
        <a:ext cx="2035978" cy="1017989"/>
      </dsp:txXfrm>
    </dsp:sp>
    <dsp:sp modelId="{69D5887D-BA48-4D84-9538-056BC6DB6649}">
      <dsp:nvSpPr>
        <dsp:cNvPr id="0" name=""/>
        <dsp:cNvSpPr/>
      </dsp:nvSpPr>
      <dsp:spPr>
        <a:xfrm>
          <a:off x="1481504" y="2893196"/>
          <a:ext cx="2035978" cy="1017989"/>
        </a:xfrm>
        <a:prstGeom prst="rect">
          <a:avLst/>
        </a:prstGeom>
        <a:solidFill>
          <a:schemeClr val="bg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r-FR" sz="2300" b="1" kern="1200" dirty="0" smtClean="0">
              <a:latin typeface="Book Antiqua" panose="02040602050305030304" pitchFamily="18" charset="0"/>
            </a:rPr>
            <a:t>L’école du droit naturel</a:t>
          </a:r>
          <a:endParaRPr lang="fr-FR" sz="2300" b="1" kern="1200" dirty="0">
            <a:latin typeface="Book Antiqua" panose="02040602050305030304" pitchFamily="18" charset="0"/>
          </a:endParaRPr>
        </a:p>
      </dsp:txBody>
      <dsp:txXfrm>
        <a:off x="1481504" y="2893196"/>
        <a:ext cx="2035978" cy="1017989"/>
      </dsp:txXfrm>
    </dsp:sp>
    <dsp:sp modelId="{3E7B6360-87D7-413D-A45F-604FE4213D83}">
      <dsp:nvSpPr>
        <dsp:cNvPr id="0" name=""/>
        <dsp:cNvSpPr/>
      </dsp:nvSpPr>
      <dsp:spPr>
        <a:xfrm>
          <a:off x="3945037" y="2893196"/>
          <a:ext cx="2035978" cy="1017989"/>
        </a:xfrm>
        <a:prstGeom prst="rect">
          <a:avLst/>
        </a:prstGeom>
        <a:solidFill>
          <a:schemeClr val="accent1">
            <a:lumMod val="20000"/>
            <a:lumOff val="8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r-FR" sz="2300" b="1" kern="1200" dirty="0" smtClean="0">
              <a:solidFill>
                <a:schemeClr val="tx1">
                  <a:lumMod val="75000"/>
                  <a:lumOff val="25000"/>
                </a:schemeClr>
              </a:solidFill>
              <a:latin typeface="Book Antiqua" panose="02040602050305030304" pitchFamily="18" charset="0"/>
            </a:rPr>
            <a:t>L’école du droit positif</a:t>
          </a:r>
          <a:endParaRPr lang="fr-FR" sz="2300" b="1" kern="1200" dirty="0">
            <a:solidFill>
              <a:schemeClr val="tx1">
                <a:lumMod val="75000"/>
                <a:lumOff val="25000"/>
              </a:schemeClr>
            </a:solidFill>
            <a:latin typeface="Book Antiqua" panose="02040602050305030304" pitchFamily="18" charset="0"/>
          </a:endParaRPr>
        </a:p>
      </dsp:txBody>
      <dsp:txXfrm>
        <a:off x="3945037" y="2893196"/>
        <a:ext cx="2035978" cy="1017989"/>
      </dsp:txXfrm>
    </dsp:sp>
    <dsp:sp modelId="{48C26E61-2D5A-4991-9578-155042521647}">
      <dsp:nvSpPr>
        <dsp:cNvPr id="0" name=""/>
        <dsp:cNvSpPr/>
      </dsp:nvSpPr>
      <dsp:spPr>
        <a:xfrm>
          <a:off x="1481504" y="1447651"/>
          <a:ext cx="2035978" cy="1017989"/>
        </a:xfrm>
        <a:prstGeom prst="rect">
          <a:avLst/>
        </a:prstGeom>
        <a:solidFill>
          <a:schemeClr val="bg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r-FR" sz="2300" kern="1200" dirty="0" smtClean="0">
              <a:latin typeface="Book Antiqua" panose="02040602050305030304" pitchFamily="18" charset="0"/>
            </a:rPr>
            <a:t>Théories des droits de </a:t>
          </a:r>
          <a:r>
            <a:rPr lang="fr-FR" sz="2300" b="1" kern="1200" dirty="0" smtClean="0">
              <a:latin typeface="Book Antiqua" panose="02040602050305030304" pitchFamily="18" charset="0"/>
            </a:rPr>
            <a:t>l’Homme</a:t>
          </a:r>
          <a:endParaRPr lang="fr-FR" sz="2300" b="1" kern="1200" dirty="0">
            <a:latin typeface="Book Antiqua" panose="02040602050305030304" pitchFamily="18" charset="0"/>
          </a:endParaRPr>
        </a:p>
      </dsp:txBody>
      <dsp:txXfrm>
        <a:off x="1481504" y="1447651"/>
        <a:ext cx="2035978" cy="10179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B22F08-1510-457C-93B1-EED9B996EF18}">
      <dsp:nvSpPr>
        <dsp:cNvPr id="0" name=""/>
        <dsp:cNvSpPr/>
      </dsp:nvSpPr>
      <dsp:spPr>
        <a:xfrm>
          <a:off x="1032931" y="836"/>
          <a:ext cx="4936069" cy="92994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fr-FR" sz="1200" kern="1200" dirty="0" smtClean="0">
              <a:latin typeface="Book Antiqua" panose="02040602050305030304" pitchFamily="18" charset="0"/>
            </a:rPr>
            <a:t>La doctrine positiviste s’oppose aux théories du droit naturel. </a:t>
          </a:r>
        </a:p>
        <a:p>
          <a:pPr lvl="0" algn="ctr" defTabSz="533400">
            <a:lnSpc>
              <a:spcPct val="90000"/>
            </a:lnSpc>
            <a:spcBef>
              <a:spcPct val="0"/>
            </a:spcBef>
            <a:spcAft>
              <a:spcPct val="35000"/>
            </a:spcAft>
          </a:pPr>
          <a:r>
            <a:rPr lang="fr-FR" sz="1200" kern="1200" dirty="0" smtClean="0">
              <a:latin typeface="Book Antiqua" panose="02040602050305030304" pitchFamily="18" charset="0"/>
            </a:rPr>
            <a:t>« Le droit » n’est considéré comme droit, qu’avoir été posé par une autorité compétente</a:t>
          </a:r>
          <a:endParaRPr lang="fr-FR" sz="1200" kern="1200" dirty="0">
            <a:latin typeface="Book Antiqua" panose="02040602050305030304" pitchFamily="18" charset="0"/>
          </a:endParaRPr>
        </a:p>
      </dsp:txBody>
      <dsp:txXfrm>
        <a:off x="1060168" y="28073"/>
        <a:ext cx="4881595" cy="875470"/>
      </dsp:txXfrm>
    </dsp:sp>
    <dsp:sp modelId="{E675CD23-203A-476B-A0CE-652F63AFF519}">
      <dsp:nvSpPr>
        <dsp:cNvPr id="0" name=""/>
        <dsp:cNvSpPr/>
      </dsp:nvSpPr>
      <dsp:spPr>
        <a:xfrm rot="3616935">
          <a:off x="3782805" y="1632606"/>
          <a:ext cx="954124" cy="32548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fr-FR" sz="1200" kern="1200">
            <a:latin typeface="Book Antiqua" panose="02040602050305030304" pitchFamily="18" charset="0"/>
          </a:endParaRPr>
        </a:p>
      </dsp:txBody>
      <dsp:txXfrm>
        <a:off x="3880449" y="1697702"/>
        <a:ext cx="758836" cy="195288"/>
      </dsp:txXfrm>
    </dsp:sp>
    <dsp:sp modelId="{6CCEEFF0-A95B-4C15-894D-E3A3C8F4AB71}">
      <dsp:nvSpPr>
        <dsp:cNvPr id="0" name=""/>
        <dsp:cNvSpPr/>
      </dsp:nvSpPr>
      <dsp:spPr>
        <a:xfrm>
          <a:off x="4088825" y="2659913"/>
          <a:ext cx="1859888" cy="929944"/>
        </a:xfrm>
        <a:prstGeom prst="roundRect">
          <a:avLst>
            <a:gd name="adj" fmla="val 10000"/>
          </a:avLst>
        </a:prstGeom>
        <a:solidFill>
          <a:schemeClr val="accent1">
            <a:lumMod val="20000"/>
            <a:lumOff val="8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latin typeface="Book Antiqua" panose="02040602050305030304" pitchFamily="18" charset="0"/>
            </a:rPr>
            <a:t>Positivisme sociologique</a:t>
          </a:r>
          <a:endParaRPr lang="fr-FR" sz="2000" kern="1200" dirty="0">
            <a:latin typeface="Book Antiqua" panose="02040602050305030304" pitchFamily="18" charset="0"/>
          </a:endParaRPr>
        </a:p>
      </dsp:txBody>
      <dsp:txXfrm>
        <a:off x="4116062" y="2687150"/>
        <a:ext cx="1805414" cy="875470"/>
      </dsp:txXfrm>
    </dsp:sp>
    <dsp:sp modelId="{7F461C8C-21B3-453D-9711-B3E58858FD38}">
      <dsp:nvSpPr>
        <dsp:cNvPr id="0" name=""/>
        <dsp:cNvSpPr/>
      </dsp:nvSpPr>
      <dsp:spPr>
        <a:xfrm rot="10800933">
          <a:off x="3015435" y="2961731"/>
          <a:ext cx="954124" cy="32548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fr-FR" sz="1200" kern="1200">
            <a:latin typeface="Book Antiqua" panose="02040602050305030304" pitchFamily="18" charset="0"/>
          </a:endParaRPr>
        </a:p>
      </dsp:txBody>
      <dsp:txXfrm rot="10800000">
        <a:off x="3113079" y="3026827"/>
        <a:ext cx="758836" cy="195288"/>
      </dsp:txXfrm>
    </dsp:sp>
    <dsp:sp modelId="{580A3752-1710-42F6-9D58-C09F25AF488D}">
      <dsp:nvSpPr>
        <dsp:cNvPr id="0" name=""/>
        <dsp:cNvSpPr/>
      </dsp:nvSpPr>
      <dsp:spPr>
        <a:xfrm>
          <a:off x="1036281" y="2659085"/>
          <a:ext cx="1859888" cy="929944"/>
        </a:xfrm>
        <a:prstGeom prst="roundRect">
          <a:avLst>
            <a:gd name="adj" fmla="val 10000"/>
          </a:avLst>
        </a:prstGeom>
        <a:solidFill>
          <a:schemeClr val="bg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fr-FR" sz="2000" kern="1200" dirty="0" smtClean="0">
              <a:latin typeface="Book Antiqua" panose="02040602050305030304" pitchFamily="18" charset="0"/>
            </a:rPr>
            <a:t>Positivisme juridique</a:t>
          </a:r>
          <a:r>
            <a:rPr lang="fr-FR" sz="2400" kern="1200" dirty="0" smtClean="0"/>
            <a:t> </a:t>
          </a:r>
          <a:endParaRPr lang="fr-FR" sz="2400" kern="1200" dirty="0"/>
        </a:p>
      </dsp:txBody>
      <dsp:txXfrm>
        <a:off x="1063518" y="2686322"/>
        <a:ext cx="1805414" cy="875470"/>
      </dsp:txXfrm>
    </dsp:sp>
    <dsp:sp modelId="{2349BB0A-CF7C-4761-AF7E-0CE154707172}">
      <dsp:nvSpPr>
        <dsp:cNvPr id="0" name=""/>
        <dsp:cNvSpPr/>
      </dsp:nvSpPr>
      <dsp:spPr>
        <a:xfrm rot="18000000">
          <a:off x="2256533" y="1632192"/>
          <a:ext cx="954124" cy="325480"/>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fr-FR" sz="1300" kern="1200"/>
        </a:p>
      </dsp:txBody>
      <dsp:txXfrm>
        <a:off x="2354177" y="1697288"/>
        <a:ext cx="758836" cy="19528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0882C1B-127F-4409-A4EF-19603ED78C18}">
      <dsp:nvSpPr>
        <dsp:cNvPr id="0" name=""/>
        <dsp:cNvSpPr/>
      </dsp:nvSpPr>
      <dsp:spPr>
        <a:xfrm>
          <a:off x="3680038" y="0"/>
          <a:ext cx="1809935" cy="1810210"/>
        </a:xfrm>
        <a:prstGeom prst="circularArrow">
          <a:avLst>
            <a:gd name="adj1" fmla="val 10980"/>
            <a:gd name="adj2" fmla="val 1142322"/>
            <a:gd name="adj3" fmla="val 4500000"/>
            <a:gd name="adj4" fmla="val 10800000"/>
            <a:gd name="adj5" fmla="val 12500"/>
          </a:avLst>
        </a:prstGeom>
        <a:solidFill>
          <a:schemeClr val="bg1">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125D700-A0C5-459E-AF27-E1588DB7B879}">
      <dsp:nvSpPr>
        <dsp:cNvPr id="0" name=""/>
        <dsp:cNvSpPr/>
      </dsp:nvSpPr>
      <dsp:spPr>
        <a:xfrm>
          <a:off x="3986665" y="653541"/>
          <a:ext cx="1192603" cy="502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latin typeface="Book Antiqua" panose="02040602050305030304" pitchFamily="18" charset="0"/>
            </a:rPr>
            <a:t>Conception libérale</a:t>
          </a:r>
          <a:endParaRPr lang="fr-FR" sz="1600" kern="1200" dirty="0"/>
        </a:p>
      </dsp:txBody>
      <dsp:txXfrm>
        <a:off x="3986665" y="653541"/>
        <a:ext cx="1192603" cy="502752"/>
      </dsp:txXfrm>
    </dsp:sp>
    <dsp:sp modelId="{225261FF-2BC5-47B7-B5CC-263827BB0DDB}">
      <dsp:nvSpPr>
        <dsp:cNvPr id="0" name=""/>
        <dsp:cNvSpPr/>
      </dsp:nvSpPr>
      <dsp:spPr>
        <a:xfrm>
          <a:off x="3177335" y="1040100"/>
          <a:ext cx="1809935" cy="1810210"/>
        </a:xfrm>
        <a:prstGeom prst="leftCircularArrow">
          <a:avLst>
            <a:gd name="adj1" fmla="val 10980"/>
            <a:gd name="adj2" fmla="val 1142322"/>
            <a:gd name="adj3" fmla="val 6300000"/>
            <a:gd name="adj4" fmla="val 18900000"/>
            <a:gd name="adj5" fmla="val 12500"/>
          </a:avLst>
        </a:prstGeom>
        <a:solidFill>
          <a:schemeClr val="accent1">
            <a:lumMod val="20000"/>
            <a:lumOff val="8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9F81A3-4435-4784-9FCF-DB8C4FC26D13}">
      <dsp:nvSpPr>
        <dsp:cNvPr id="0" name=""/>
        <dsp:cNvSpPr/>
      </dsp:nvSpPr>
      <dsp:spPr>
        <a:xfrm flipH="1">
          <a:off x="3446566" y="1699657"/>
          <a:ext cx="1271474" cy="502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fr-FR" sz="1600" b="1" kern="1200" dirty="0" smtClean="0">
              <a:solidFill>
                <a:schemeClr val="tx1"/>
              </a:solidFill>
              <a:latin typeface="Book Antiqua" panose="02040602050305030304" pitchFamily="18" charset="0"/>
            </a:rPr>
            <a:t>Conception marxiste</a:t>
          </a:r>
          <a:r>
            <a:rPr lang="fr-FR" sz="1600" kern="1200" dirty="0" smtClean="0">
              <a:solidFill>
                <a:schemeClr val="tx1"/>
              </a:solidFill>
              <a:latin typeface="Book Antiqua" panose="02040602050305030304" pitchFamily="18" charset="0"/>
            </a:rPr>
            <a:t> </a:t>
          </a:r>
          <a:endParaRPr lang="fr-FR" sz="1600" kern="1200" dirty="0"/>
        </a:p>
      </dsp:txBody>
      <dsp:txXfrm>
        <a:off x="3446566" y="1699657"/>
        <a:ext cx="1271474" cy="502752"/>
      </dsp:txXfrm>
    </dsp:sp>
    <dsp:sp modelId="{8FF4B303-896D-43EC-82C0-D3C61B749CB6}">
      <dsp:nvSpPr>
        <dsp:cNvPr id="0" name=""/>
        <dsp:cNvSpPr/>
      </dsp:nvSpPr>
      <dsp:spPr>
        <a:xfrm>
          <a:off x="3808858" y="2204666"/>
          <a:ext cx="1555014" cy="1555638"/>
        </a:xfrm>
        <a:prstGeom prst="blockArc">
          <a:avLst>
            <a:gd name="adj1" fmla="val 13500000"/>
            <a:gd name="adj2" fmla="val 10800000"/>
            <a:gd name="adj3" fmla="val 12740"/>
          </a:avLst>
        </a:prstGeom>
        <a:solidFill>
          <a:schemeClr val="bg1">
            <a:lumMod val="50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4960EB-C2C0-4FF6-81F6-95AC282EBA35}">
      <dsp:nvSpPr>
        <dsp:cNvPr id="0" name=""/>
        <dsp:cNvSpPr/>
      </dsp:nvSpPr>
      <dsp:spPr>
        <a:xfrm>
          <a:off x="3496072" y="2712367"/>
          <a:ext cx="2220768" cy="50275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fr-FR" sz="1800" b="1" kern="1200" dirty="0" smtClean="0">
              <a:solidFill>
                <a:schemeClr val="tx1"/>
              </a:solidFill>
              <a:latin typeface="Book Antiqua" panose="02040602050305030304" pitchFamily="18" charset="0"/>
            </a:rPr>
            <a:t>Conception communautariste</a:t>
          </a:r>
          <a:r>
            <a:rPr lang="fr-FR" sz="900" kern="1200" dirty="0" smtClean="0">
              <a:solidFill>
                <a:schemeClr val="tx1"/>
              </a:solidFill>
              <a:latin typeface="Book Antiqua" panose="02040602050305030304" pitchFamily="18" charset="0"/>
            </a:rPr>
            <a:t> </a:t>
          </a:r>
          <a:endParaRPr lang="fr-FR" sz="900" kern="1200" dirty="0"/>
        </a:p>
      </dsp:txBody>
      <dsp:txXfrm>
        <a:off x="3496072" y="2712367"/>
        <a:ext cx="2220768" cy="50275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C22D7E04-DF1D-4482-873F-AF44BF184BEC}" type="datetimeFigureOut">
              <a:rPr lang="fr-FR" smtClean="0"/>
              <a:pPr/>
              <a:t>18/03/2020</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AD3354FE-9CE5-43A6-B701-AE9642D9587E}" type="slidenum">
              <a:rPr lang="fr-FR" smtClean="0"/>
              <a:pPr/>
              <a:t>‹#›</a:t>
            </a:fld>
            <a:endParaRPr lang="fr-FR"/>
          </a:p>
        </p:txBody>
      </p:sp>
    </p:spTree>
    <p:extLst>
      <p:ext uri="{BB962C8B-B14F-4D97-AF65-F5344CB8AC3E}">
        <p14:creationId xmlns:p14="http://schemas.microsoft.com/office/powerpoint/2010/main" val="1491445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1</a:t>
            </a:fld>
            <a:endParaRPr lang="fr-FR">
              <a:solidFill>
                <a:prstClr val="black"/>
              </a:solidFill>
            </a:endParaRPr>
          </a:p>
        </p:txBody>
      </p:sp>
    </p:spTree>
    <p:extLst>
      <p:ext uri="{BB962C8B-B14F-4D97-AF65-F5344CB8AC3E}">
        <p14:creationId xmlns:p14="http://schemas.microsoft.com/office/powerpoint/2010/main" val="20152187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2</a:t>
            </a:fld>
            <a:endParaRPr lang="fr-FR">
              <a:solidFill>
                <a:prstClr val="black"/>
              </a:solidFill>
            </a:endParaRPr>
          </a:p>
        </p:txBody>
      </p:sp>
    </p:spTree>
    <p:extLst>
      <p:ext uri="{BB962C8B-B14F-4D97-AF65-F5344CB8AC3E}">
        <p14:creationId xmlns:p14="http://schemas.microsoft.com/office/powerpoint/2010/main" val="3965858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3</a:t>
            </a:fld>
            <a:endParaRPr lang="fr-FR">
              <a:solidFill>
                <a:prstClr val="black"/>
              </a:solidFill>
            </a:endParaRPr>
          </a:p>
        </p:txBody>
      </p:sp>
    </p:spTree>
    <p:extLst>
      <p:ext uri="{BB962C8B-B14F-4D97-AF65-F5344CB8AC3E}">
        <p14:creationId xmlns:p14="http://schemas.microsoft.com/office/powerpoint/2010/main" val="30719774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4</a:t>
            </a:fld>
            <a:endParaRPr lang="fr-FR">
              <a:solidFill>
                <a:prstClr val="black"/>
              </a:solidFill>
            </a:endParaRPr>
          </a:p>
        </p:txBody>
      </p:sp>
    </p:spTree>
    <p:extLst>
      <p:ext uri="{BB962C8B-B14F-4D97-AF65-F5344CB8AC3E}">
        <p14:creationId xmlns:p14="http://schemas.microsoft.com/office/powerpoint/2010/main" val="28735592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5</a:t>
            </a:fld>
            <a:endParaRPr lang="fr-FR">
              <a:solidFill>
                <a:prstClr val="black"/>
              </a:solidFill>
            </a:endParaRPr>
          </a:p>
        </p:txBody>
      </p:sp>
    </p:spTree>
    <p:extLst>
      <p:ext uri="{BB962C8B-B14F-4D97-AF65-F5344CB8AC3E}">
        <p14:creationId xmlns:p14="http://schemas.microsoft.com/office/powerpoint/2010/main" val="396422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8484C437-07FD-41F9-99CE-932DCD1B63A1}" type="slidenum">
              <a:rPr lang="fr-FR">
                <a:solidFill>
                  <a:prstClr val="black"/>
                </a:solidFill>
              </a:rPr>
              <a:pPr/>
              <a:t>6</a:t>
            </a:fld>
            <a:endParaRPr lang="fr-FR">
              <a:solidFill>
                <a:prstClr val="black"/>
              </a:solidFill>
            </a:endParaRPr>
          </a:p>
        </p:txBody>
      </p:sp>
    </p:spTree>
    <p:extLst>
      <p:ext uri="{BB962C8B-B14F-4D97-AF65-F5344CB8AC3E}">
        <p14:creationId xmlns:p14="http://schemas.microsoft.com/office/powerpoint/2010/main" val="20279048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smtClean="0"/>
              <a:t>Modifiez le style du titre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880DEBE0-14AD-4F65-8423-16DBCB3D43C7}"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
        <p:nvSpPr>
          <p:cNvPr id="10" name="Rectangle à coins arrondis 9"/>
          <p:cNvSpPr/>
          <p:nvPr userDrawn="1"/>
        </p:nvSpPr>
        <p:spPr>
          <a:xfrm>
            <a:off x="842832" y="2618509"/>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11" name="Rectangle à coins arrondis 10"/>
          <p:cNvSpPr/>
          <p:nvPr userDrawn="1"/>
        </p:nvSpPr>
        <p:spPr>
          <a:xfrm>
            <a:off x="842832" y="2815936"/>
            <a:ext cx="10609119" cy="112220"/>
          </a:xfrm>
          <a:prstGeom prst="roundRect">
            <a:avLst/>
          </a:prstGeom>
          <a:solidFill>
            <a:srgbClr val="AA2D34"/>
          </a:solidFill>
          <a:ln>
            <a:solidFill>
              <a:srgbClr val="AA2D3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pic>
        <p:nvPicPr>
          <p:cNvPr id="12" name="Image 11"/>
          <p:cNvPicPr>
            <a:picLocks noChangeAspect="1"/>
          </p:cNvPicPr>
          <p:nvPr userDrawn="1"/>
        </p:nvPicPr>
        <p:blipFill rotWithShape="1">
          <a:blip r:embed="rId2" cstate="print">
            <a:extLst>
              <a:ext uri="{28A0092B-C50C-407E-A947-70E740481C1C}">
                <a14:useLocalDpi xmlns:a14="http://schemas.microsoft.com/office/drawing/2010/main" val="0"/>
              </a:ext>
            </a:extLst>
          </a:blip>
          <a:srcRect t="19803" b="22731"/>
          <a:stretch/>
        </p:blipFill>
        <p:spPr>
          <a:xfrm>
            <a:off x="3113985" y="124223"/>
            <a:ext cx="5707898" cy="2337955"/>
          </a:xfrm>
          <a:prstGeom prst="rect">
            <a:avLst/>
          </a:prstGeom>
        </p:spPr>
      </p:pic>
    </p:spTree>
    <p:extLst>
      <p:ext uri="{BB962C8B-B14F-4D97-AF65-F5344CB8AC3E}">
        <p14:creationId xmlns:p14="http://schemas.microsoft.com/office/powerpoint/2010/main" val="1289543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B0151C13-84D4-404E-A910-7C47D156C932}"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375426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2B03563-1E9D-4D2C-A0BA-1258C04BD80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435644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99D18E20-8858-42EB-A334-FD8B2A9DE7EB}"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334786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smtClean="0"/>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1097280" y="6459785"/>
            <a:ext cx="2472271" cy="365125"/>
          </a:xfrm>
          <a:prstGeom prst="rect">
            <a:avLst/>
          </a:prstGeom>
        </p:spPr>
        <p:txBody>
          <a:bodyPr/>
          <a:lstStyle/>
          <a:p>
            <a:pPr defTabSz="457200"/>
            <a:fld id="{3C639555-CCDB-466E-9BC2-E9BBFD6E813F}" type="datetime1">
              <a:rPr lang="en-US">
                <a:solidFill>
                  <a:srgbClr val="000000"/>
                </a:solidFill>
              </a:rPr>
              <a:pPr defTabSz="457200"/>
              <a:t>3/18/2020</a:t>
            </a:fld>
            <a:endParaRPr lang="en-US" dirty="0">
              <a:solidFill>
                <a:srgbClr val="000000"/>
              </a:solidFill>
            </a:endParaRPr>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11975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5D379832-AD60-4BE5-8DED-FB7AE9E45AC4}"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171707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74AABEF7-16F7-4B1D-A5D3-FF0D13AA5E2D}"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23130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a:xfrm>
            <a:off x="1097280" y="6459785"/>
            <a:ext cx="2472271" cy="365125"/>
          </a:xfrm>
          <a:prstGeom prst="rect">
            <a:avLst/>
          </a:prstGeom>
        </p:spPr>
        <p:txBody>
          <a:bodyPr/>
          <a:lstStyle/>
          <a:p>
            <a:pPr defTabSz="457200"/>
            <a:fld id="{50A03675-BEDA-4570-9287-0DC62E6D4A4D}" type="datetime1">
              <a:rPr lang="en-US">
                <a:solidFill>
                  <a:srgbClr val="000000"/>
                </a:solidFill>
              </a:rPr>
              <a:pPr defTabSz="457200"/>
              <a:t>3/18/2020</a:t>
            </a:fld>
            <a:endParaRPr lang="en-US" dirty="0">
              <a:solidFill>
                <a:srgbClr val="000000"/>
              </a:solidFill>
            </a:endParaRPr>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4356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a:xfrm>
            <a:off x="1097280" y="6459785"/>
            <a:ext cx="2472271" cy="365125"/>
          </a:xfrm>
          <a:prstGeom prst="rect">
            <a:avLst/>
          </a:prstGeom>
        </p:spPr>
        <p:txBody>
          <a:bodyPr/>
          <a:lstStyle/>
          <a:p>
            <a:pPr defTabSz="457200"/>
            <a:fld id="{62FAFA85-8359-4FF7-A511-C3B42483C680}" type="datetime1">
              <a:rPr lang="en-US">
                <a:solidFill>
                  <a:srgbClr val="000000"/>
                </a:solidFill>
              </a:rPr>
              <a:pPr defTabSz="457200"/>
              <a:t>3/18/2020</a:t>
            </a:fld>
            <a:endParaRPr lang="en-US" dirty="0">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2878395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smtClean="0"/>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465512" y="6459785"/>
            <a:ext cx="2618510" cy="365125"/>
          </a:xfrm>
          <a:prstGeom prst="rect">
            <a:avLst/>
          </a:prstGeom>
        </p:spPr>
        <p:txBody>
          <a:bodyPr/>
          <a:lstStyle>
            <a:lvl1pPr algn="l">
              <a:defRPr/>
            </a:lvl1pPr>
          </a:lstStyle>
          <a:p>
            <a:pPr defTabSz="457200"/>
            <a:fld id="{FFFF1FEE-21A8-4CA0-9D04-F1776F434915}" type="datetime1">
              <a:rPr lang="en-US" smtClean="0">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solidFill>
                <a:srgbClr val="637052"/>
              </a:solidFill>
            </a:endParaRPr>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lvl1pPr>
              <a:defRPr>
                <a:solidFill>
                  <a:schemeClr val="tx2"/>
                </a:solidFill>
              </a:defRPr>
            </a:lvl1pPr>
          </a:lstStyle>
          <a:p>
            <a:pPr defTabSz="457200"/>
            <a:fld id="{D57F1E4F-1CFF-5643-939E-217C01CDF565}" type="slidenum">
              <a:rPr lang="en-US" smtClean="0">
                <a:solidFill>
                  <a:srgbClr val="637052"/>
                </a:solidFill>
              </a:rPr>
              <a:pPr defTabSz="457200"/>
              <a:t>‹#›</a:t>
            </a:fld>
            <a:endParaRPr lang="en-US" dirty="0">
              <a:solidFill>
                <a:srgbClr val="637052"/>
              </a:solidFill>
            </a:endParaRPr>
          </a:p>
        </p:txBody>
      </p:sp>
    </p:spTree>
    <p:extLst>
      <p:ext uri="{BB962C8B-B14F-4D97-AF65-F5344CB8AC3E}">
        <p14:creationId xmlns:p14="http://schemas.microsoft.com/office/powerpoint/2010/main" val="6290629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a:xfrm>
            <a:off x="1097280" y="6459785"/>
            <a:ext cx="2472271" cy="365125"/>
          </a:xfrm>
          <a:prstGeom prst="rect">
            <a:avLst/>
          </a:prstGeom>
        </p:spPr>
        <p:txBody>
          <a:bodyPr/>
          <a:lstStyle/>
          <a:p>
            <a:pPr defTabSz="457200"/>
            <a:fld id="{0B28E929-13DB-48D3-9256-C746EF6E46C1}" type="datetime1">
              <a:rPr lang="en-US">
                <a:solidFill>
                  <a:srgbClr val="000000"/>
                </a:solidFill>
              </a:rPr>
              <a:pPr defTabSz="457200"/>
              <a:t>3/18/2020</a:t>
            </a:fld>
            <a:endParaRPr lang="en-US" dirty="0">
              <a:solidFill>
                <a:srgbClr val="000000"/>
              </a:solidFill>
            </a:endParaRP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9900458" y="6459785"/>
            <a:ext cx="1312025" cy="365125"/>
          </a:xfrm>
          <a:prstGeom prst="rect">
            <a:avLst/>
          </a:prstGeom>
        </p:spPr>
        <p:txBody>
          <a:bodyPr/>
          <a:lstStyle/>
          <a:p>
            <a:pPr defTabSz="457200"/>
            <a:fld id="{D57F1E4F-1CFF-5643-939E-217C01CDF565}" type="slidenum">
              <a:rPr lang="en-US">
                <a:solidFill>
                  <a:srgbClr val="000000"/>
                </a:solidFill>
              </a:rPr>
              <a:pPr defTabSz="457200"/>
              <a:t>‹#›</a:t>
            </a:fld>
            <a:endParaRPr lang="en-US" dirty="0">
              <a:solidFill>
                <a:srgbClr val="000000"/>
              </a:solidFill>
            </a:endParaRPr>
          </a:p>
        </p:txBody>
      </p:sp>
    </p:spTree>
    <p:extLst>
      <p:ext uri="{BB962C8B-B14F-4D97-AF65-F5344CB8AC3E}">
        <p14:creationId xmlns:p14="http://schemas.microsoft.com/office/powerpoint/2010/main" val="4154976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Rectangle 11"/>
          <p:cNvSpPr/>
          <p:nvPr userDrawn="1"/>
        </p:nvSpPr>
        <p:spPr>
          <a:xfrm>
            <a:off x="0" y="0"/>
            <a:ext cx="12192000" cy="6858000"/>
          </a:xfrm>
          <a:prstGeom prst="rect">
            <a:avLst/>
          </a:prstGeom>
          <a:solidFill>
            <a:srgbClr val="F2F2F2">
              <a:alpha val="45882"/>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fr-FR">
              <a:solidFill>
                <a:prstClr val="white"/>
              </a:solidFill>
            </a:endParaRPr>
          </a:p>
        </p:txBody>
      </p:sp>
      <p:sp>
        <p:nvSpPr>
          <p:cNvPr id="7" name="Rectangle 6"/>
          <p:cNvSpPr/>
          <p:nvPr userDrawn="1"/>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smtClean="0"/>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dirty="0" smtClean="0"/>
              <a:t>Modifiez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b="1" cap="all" baseline="0">
                <a:solidFill>
                  <a:srgbClr val="FFFFFF"/>
                </a:solidFill>
              </a:defRPr>
            </a:lvl1pPr>
          </a:lstStyle>
          <a:p>
            <a:pPr defTabSz="457200"/>
            <a:endParaRPr lang="en-US" dirty="0"/>
          </a:p>
        </p:txBody>
      </p:sp>
      <p:pic>
        <p:nvPicPr>
          <p:cNvPr id="11" name="Image 10"/>
          <p:cNvPicPr>
            <a:picLocks noChangeAspect="1"/>
          </p:cNvPicPr>
          <p:nvPr userDrawn="1"/>
        </p:nvPicPr>
        <p:blipFill rotWithShape="1">
          <a:blip r:embed="rId13" cstate="print">
            <a:extLst>
              <a:ext uri="{28A0092B-C50C-407E-A947-70E740481C1C}">
                <a14:useLocalDpi xmlns:a14="http://schemas.microsoft.com/office/drawing/2010/main" val="0"/>
              </a:ext>
            </a:extLst>
          </a:blip>
          <a:srcRect l="43020" t="35638" r="41324" b="42142"/>
          <a:stretch/>
        </p:blipFill>
        <p:spPr>
          <a:xfrm>
            <a:off x="11298384" y="5496305"/>
            <a:ext cx="893618" cy="904009"/>
          </a:xfrm>
          <a:prstGeom prst="rect">
            <a:avLst/>
          </a:prstGeom>
        </p:spPr>
      </p:pic>
    </p:spTree>
    <p:extLst>
      <p:ext uri="{BB962C8B-B14F-4D97-AF65-F5344CB8AC3E}">
        <p14:creationId xmlns:p14="http://schemas.microsoft.com/office/powerpoint/2010/main" val="34824666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memoireonline.com/08/13/7250/m_Les-droits-de-lhomme-et-les-difficultes-de-leur-application-en-Haiti2.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1097280" y="1571501"/>
            <a:ext cx="10058400" cy="3776354"/>
          </a:xfrm>
        </p:spPr>
        <p:txBody>
          <a:bodyPr>
            <a:normAutofit/>
          </a:bodyPr>
          <a:lstStyle/>
          <a:p>
            <a:pPr marL="457200" indent="-457200" algn="just" rtl="1">
              <a:buAutoNum type="arabicPeriod"/>
            </a:pPr>
            <a:endParaRPr lang="fr-FR" sz="2400" dirty="0" smtClean="0"/>
          </a:p>
          <a:p>
            <a:pPr marL="0" indent="0">
              <a:buNone/>
            </a:pPr>
            <a:endParaRPr lang="fr-FR" sz="3600" dirty="0">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1</a:t>
            </a:fld>
            <a:endParaRPr lang="en-US" dirty="0">
              <a:solidFill>
                <a:srgbClr val="000000"/>
              </a:solidFill>
            </a:endParaRPr>
          </a:p>
        </p:txBody>
      </p:sp>
      <p:graphicFrame>
        <p:nvGraphicFramePr>
          <p:cNvPr id="5" name="Diagramme 4"/>
          <p:cNvGraphicFramePr/>
          <p:nvPr>
            <p:extLst>
              <p:ext uri="{D42A27DB-BD31-4B8C-83A1-F6EECF244321}">
                <p14:modId xmlns:p14="http://schemas.microsoft.com/office/powerpoint/2010/main" val="2483279481"/>
              </p:ext>
            </p:extLst>
          </p:nvPr>
        </p:nvGraphicFramePr>
        <p:xfrm>
          <a:off x="2373207" y="1798320"/>
          <a:ext cx="7462520" cy="391329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256229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608354" y="944966"/>
            <a:ext cx="10371909" cy="4265419"/>
          </a:xfrm>
        </p:spPr>
        <p:txBody>
          <a:bodyPr>
            <a:normAutofit/>
          </a:bodyPr>
          <a:lstStyle/>
          <a:p>
            <a:pPr marL="457200" indent="-457200" algn="just" rtl="1">
              <a:buAutoNum type="arabicPeriod"/>
            </a:pPr>
            <a:endParaRPr lang="fr-FR" sz="2400" dirty="0" smtClean="0"/>
          </a:p>
          <a:p>
            <a:pPr marL="742950" indent="-742950">
              <a:buFont typeface="+mj-lt"/>
              <a:buAutoNum type="arabicPeriod"/>
            </a:pPr>
            <a:r>
              <a:rPr lang="fr-FR" sz="2400" b="1" dirty="0" smtClean="0">
                <a:solidFill>
                  <a:schemeClr val="tx1"/>
                </a:solidFill>
                <a:latin typeface="Book Antiqua" panose="02040602050305030304" pitchFamily="18" charset="0"/>
              </a:rPr>
              <a:t>Les théories du droit naturel </a:t>
            </a:r>
          </a:p>
          <a:p>
            <a:pPr marL="0" indent="0">
              <a:buNone/>
            </a:pPr>
            <a:endParaRPr lang="fr-FR" sz="2400" b="1"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10804848" y="6492875"/>
            <a:ext cx="1145617" cy="365125"/>
          </a:xfrm>
        </p:spPr>
        <p:txBody>
          <a:bodyPr/>
          <a:lstStyle/>
          <a:p>
            <a:fld id="{D57F1E4F-1CFF-5643-939E-217C01CDF565}" type="slidenum">
              <a:rPr lang="en-US">
                <a:solidFill>
                  <a:srgbClr val="000000"/>
                </a:solidFill>
              </a:rPr>
              <a:pPr/>
              <a:t>2</a:t>
            </a:fld>
            <a:endParaRPr lang="en-US" dirty="0">
              <a:solidFill>
                <a:srgbClr val="000000"/>
              </a:solidFill>
            </a:endParaRPr>
          </a:p>
        </p:txBody>
      </p:sp>
      <p:sp>
        <p:nvSpPr>
          <p:cNvPr id="7" name="ZoneTexte 6"/>
          <p:cNvSpPr txBox="1"/>
          <p:nvPr/>
        </p:nvSpPr>
        <p:spPr>
          <a:xfrm>
            <a:off x="608354" y="1970651"/>
            <a:ext cx="10656148" cy="2400657"/>
          </a:xfrm>
          <a:prstGeom prst="rect">
            <a:avLst/>
          </a:prstGeom>
          <a:noFill/>
        </p:spPr>
        <p:txBody>
          <a:bodyPr wrap="square" rtlCol="0">
            <a:spAutoFit/>
          </a:bodyPr>
          <a:lstStyle/>
          <a:p>
            <a:pPr marL="171450" lvl="0" indent="-171450" algn="just">
              <a:buFont typeface="Wingdings" panose="05000000000000000000" pitchFamily="2" charset="2"/>
              <a:buChar char="Ø"/>
            </a:pPr>
            <a:r>
              <a:rPr lang="fr-FR" sz="1400" dirty="0">
                <a:latin typeface="Book Antiqua" panose="02040602050305030304" pitchFamily="18" charset="0"/>
              </a:rPr>
              <a:t>La réflexion de </a:t>
            </a:r>
            <a:r>
              <a:rPr lang="fr-FR" sz="1400" b="1" dirty="0">
                <a:latin typeface="Book Antiqua" panose="02040602050305030304" pitchFamily="18" charset="0"/>
              </a:rPr>
              <a:t>Socrate </a:t>
            </a:r>
            <a:r>
              <a:rPr lang="fr-FR" sz="1400" dirty="0">
                <a:latin typeface="Book Antiqua" panose="02040602050305030304" pitchFamily="18" charset="0"/>
              </a:rPr>
              <a:t>a influencé cette philosophie du droit naturel en réagissant contre le matérialisme positiviste des sophistes</a:t>
            </a:r>
            <a:r>
              <a:rPr lang="fr-FR" sz="1400" dirty="0" smtClean="0">
                <a:latin typeface="Book Antiqua" panose="02040602050305030304" pitchFamily="18" charset="0"/>
              </a:rPr>
              <a:t>.</a:t>
            </a:r>
          </a:p>
          <a:p>
            <a:pPr lvl="0" algn="just"/>
            <a:endParaRPr lang="fr-FR" sz="1400" dirty="0">
              <a:latin typeface="Book Antiqua" panose="02040602050305030304" pitchFamily="18" charset="0"/>
            </a:endParaRPr>
          </a:p>
          <a:p>
            <a:pPr marL="171450" lvl="0" indent="-171450" algn="just">
              <a:buFont typeface="Wingdings" panose="05000000000000000000" pitchFamily="2" charset="2"/>
              <a:buChar char="Ø"/>
            </a:pPr>
            <a:r>
              <a:rPr lang="fr-FR" sz="1400" dirty="0">
                <a:latin typeface="Book Antiqua" panose="02040602050305030304" pitchFamily="18" charset="0"/>
              </a:rPr>
              <a:t> </a:t>
            </a:r>
            <a:r>
              <a:rPr lang="fr-FR" sz="1400" dirty="0" smtClean="0">
                <a:latin typeface="Book Antiqua" panose="02040602050305030304" pitchFamily="18" charset="0"/>
              </a:rPr>
              <a:t>Les </a:t>
            </a:r>
            <a:r>
              <a:rPr lang="fr-FR" sz="1400" dirty="0">
                <a:latin typeface="Book Antiqua" panose="02040602050305030304" pitchFamily="18" charset="0"/>
              </a:rPr>
              <a:t>disciples de Socrate ont interprété sa pensée dans </a:t>
            </a:r>
            <a:r>
              <a:rPr lang="fr-FR" sz="1400" dirty="0" smtClean="0">
                <a:latin typeface="Book Antiqua" panose="02040602050305030304" pitchFamily="18" charset="0"/>
              </a:rPr>
              <a:t>différents sens:</a:t>
            </a:r>
          </a:p>
          <a:p>
            <a:pPr marL="742950" lvl="1" indent="-285750" algn="just">
              <a:buFont typeface="Wingdings" panose="05000000000000000000" pitchFamily="2" charset="2"/>
              <a:buChar char="§"/>
            </a:pPr>
            <a:r>
              <a:rPr lang="fr-FR" sz="1400" dirty="0" smtClean="0">
                <a:latin typeface="Book Antiqua" panose="02040602050305030304" pitchFamily="18" charset="0"/>
              </a:rPr>
              <a:t>Aristote </a:t>
            </a:r>
            <a:r>
              <a:rPr lang="fr-FR" sz="1400" dirty="0">
                <a:latin typeface="Book Antiqua" panose="02040602050305030304" pitchFamily="18" charset="0"/>
              </a:rPr>
              <a:t>considère que la nature, œuvre d'un Dieu créateur, obéit à un ordre rationnel. En ce sens, il doit exister une harmonie entre la loi et la nature. </a:t>
            </a:r>
          </a:p>
          <a:p>
            <a:pPr marL="742950" lvl="1" indent="-285750" algn="just">
              <a:buFont typeface="Wingdings" panose="05000000000000000000" pitchFamily="2" charset="2"/>
              <a:buChar char="§"/>
            </a:pPr>
            <a:r>
              <a:rPr lang="fr-FR" sz="1400" dirty="0" smtClean="0">
                <a:latin typeface="Book Antiqua" panose="02040602050305030304" pitchFamily="18" charset="0"/>
              </a:rPr>
              <a:t>Pour Platon, </a:t>
            </a:r>
            <a:r>
              <a:rPr lang="fr-FR" sz="1400" dirty="0">
                <a:latin typeface="Book Antiqua" panose="02040602050305030304" pitchFamily="18" charset="0"/>
              </a:rPr>
              <a:t>la loi vient de la nature de l'homme. Elle lui est </a:t>
            </a:r>
            <a:r>
              <a:rPr lang="fr-FR" sz="1400" dirty="0" smtClean="0">
                <a:latin typeface="Book Antiqua" panose="02040602050305030304" pitchFamily="18" charset="0"/>
              </a:rPr>
              <a:t>dictée </a:t>
            </a:r>
            <a:r>
              <a:rPr lang="fr-FR" sz="1400" dirty="0">
                <a:latin typeface="Book Antiqua" panose="02040602050305030304" pitchFamily="18" charset="0"/>
              </a:rPr>
              <a:t>par la droite </a:t>
            </a:r>
            <a:r>
              <a:rPr lang="fr-FR" sz="1400" dirty="0" smtClean="0">
                <a:latin typeface="Book Antiqua" panose="02040602050305030304" pitchFamily="18" charset="0"/>
              </a:rPr>
              <a:t>raison, parce </a:t>
            </a:r>
            <a:r>
              <a:rPr lang="fr-FR" sz="1400" dirty="0">
                <a:latin typeface="Book Antiqua" panose="02040602050305030304" pitchFamily="18" charset="0"/>
              </a:rPr>
              <a:t>qu'il y a </a:t>
            </a:r>
            <a:r>
              <a:rPr lang="fr-FR" sz="1400" dirty="0" smtClean="0">
                <a:latin typeface="Book Antiqua" panose="02040602050305030304" pitchFamily="18" charset="0"/>
              </a:rPr>
              <a:t>le </a:t>
            </a:r>
            <a:r>
              <a:rPr lang="fr-FR" sz="1400" dirty="0">
                <a:latin typeface="Book Antiqua" panose="02040602050305030304" pitchFamily="18" charset="0"/>
              </a:rPr>
              <a:t>divin en chaque individu. </a:t>
            </a:r>
          </a:p>
          <a:p>
            <a:pPr marL="742950" lvl="1" indent="-285750" algn="just">
              <a:buFont typeface="Wingdings" panose="05000000000000000000" pitchFamily="2" charset="2"/>
              <a:buChar char="§"/>
            </a:pPr>
            <a:r>
              <a:rPr lang="fr-FR" sz="1400" dirty="0" smtClean="0">
                <a:latin typeface="Book Antiqua" panose="02040602050305030304" pitchFamily="18" charset="0"/>
              </a:rPr>
              <a:t>D’autres </a:t>
            </a:r>
            <a:r>
              <a:rPr lang="fr-FR" sz="1400" dirty="0">
                <a:latin typeface="Book Antiqua" panose="02040602050305030304" pitchFamily="18" charset="0"/>
              </a:rPr>
              <a:t>formulations du concept de droit naturel, sur le plan d'idées, </a:t>
            </a:r>
            <a:r>
              <a:rPr lang="fr-FR" sz="1400" dirty="0" smtClean="0">
                <a:latin typeface="Book Antiqua" panose="02040602050305030304" pitchFamily="18" charset="0"/>
              </a:rPr>
              <a:t>ont ensuite </a:t>
            </a:r>
            <a:r>
              <a:rPr lang="fr-FR" sz="1400" dirty="0">
                <a:latin typeface="Book Antiqua" panose="02040602050305030304" pitchFamily="18" charset="0"/>
              </a:rPr>
              <a:t>été </a:t>
            </a:r>
            <a:r>
              <a:rPr lang="fr-FR" sz="1400" dirty="0" smtClean="0">
                <a:latin typeface="Book Antiqua" panose="02040602050305030304" pitchFamily="18" charset="0"/>
              </a:rPr>
              <a:t>développées par </a:t>
            </a:r>
            <a:r>
              <a:rPr lang="fr-FR" sz="1400" dirty="0">
                <a:latin typeface="Book Antiqua" panose="02040602050305030304" pitchFamily="18" charset="0"/>
              </a:rPr>
              <a:t>les philosophes contractualistes : Thomas Hobbes, John Locke, Jean Jacques Rousseau, etc. </a:t>
            </a:r>
          </a:p>
          <a:p>
            <a:pPr marL="171450" indent="-171450" algn="just">
              <a:buFont typeface="Wingdings" panose="05000000000000000000" pitchFamily="2" charset="2"/>
              <a:buChar char="Ø"/>
            </a:pPr>
            <a:endParaRPr lang="fr-FR" sz="1400" dirty="0" smtClean="0">
              <a:latin typeface="Book Antiqua" panose="02040602050305030304" pitchFamily="18" charset="0"/>
            </a:endParaRPr>
          </a:p>
          <a:p>
            <a:endParaRPr lang="fr-FR" sz="1000" dirty="0">
              <a:latin typeface="Book Antiqua" panose="02040602050305030304" pitchFamily="18" charset="0"/>
            </a:endParaRPr>
          </a:p>
        </p:txBody>
      </p:sp>
      <p:graphicFrame>
        <p:nvGraphicFramePr>
          <p:cNvPr id="8" name="Tableau 7"/>
          <p:cNvGraphicFramePr>
            <a:graphicFrameLocks noGrp="1"/>
          </p:cNvGraphicFramePr>
          <p:nvPr>
            <p:extLst>
              <p:ext uri="{D42A27DB-BD31-4B8C-83A1-F6EECF244321}">
                <p14:modId xmlns:p14="http://schemas.microsoft.com/office/powerpoint/2010/main" val="1183630487"/>
              </p:ext>
            </p:extLst>
          </p:nvPr>
        </p:nvGraphicFramePr>
        <p:xfrm>
          <a:off x="608355" y="4011030"/>
          <a:ext cx="10656147" cy="2225040"/>
        </p:xfrm>
        <a:graphic>
          <a:graphicData uri="http://schemas.openxmlformats.org/drawingml/2006/table">
            <a:tbl>
              <a:tblPr firstRow="1" bandRow="1">
                <a:tableStyleId>{5C22544A-7EE6-4342-B048-85BDC9FD1C3A}</a:tableStyleId>
              </a:tblPr>
              <a:tblGrid>
                <a:gridCol w="10656147">
                  <a:extLst>
                    <a:ext uri="{9D8B030D-6E8A-4147-A177-3AD203B41FA5}">
                      <a16:colId xmlns:a16="http://schemas.microsoft.com/office/drawing/2014/main" val="20000"/>
                    </a:ext>
                  </a:extLst>
                </a:gridCol>
              </a:tblGrid>
              <a:tr h="1635761">
                <a:tc>
                  <a:txBody>
                    <a:bodyPr/>
                    <a:lstStyle/>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rPr>
                        <a:t>Le droit naturel est donc l’ensemble des règles inscrites dans la nature humaine. </a:t>
                      </a: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rPr>
                        <a:t>Les droits dérivent de la nature de l'homme, loin de toute réalité sociale dans laquelle vit chaque individu,  par conséquent, sans prendre en considération la race, la position sociale, la nationalité et l’ethnie. </a:t>
                      </a: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rPr>
                        <a:t>Le droit naturel est considéré comme universellement valable même dans les lieux et aux époques où il n'existait aucun moyen concret de le faire respecter. Cette universalité s'inscrit dans une dynamique de reconnaissance de manière réelle et non discriminatoire de la dignité inhérente à tout être humain. </a:t>
                      </a: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endParaRPr>
                    </a:p>
                    <a:p>
                      <a:pPr marL="171450" marR="0" lvl="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fr-FR" sz="14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rPr>
                        <a:t>Cette universalité des Droits de l'Homme constitue la véritable boussole des Nations Unies.</a:t>
                      </a:r>
                    </a:p>
                  </a:txBody>
                  <a:tcPr>
                    <a:solidFill>
                      <a:schemeClr val="bg1">
                        <a:lumMod val="65000"/>
                      </a:schemeClr>
                    </a:solidFill>
                  </a:tcPr>
                </a:tc>
                <a:extLst>
                  <a:ext uri="{0D108BD9-81ED-4DB2-BD59-A6C34878D82A}">
                    <a16:rowId xmlns:a16="http://schemas.microsoft.com/office/drawing/2014/main" val="10000"/>
                  </a:ext>
                </a:extLst>
              </a:tr>
            </a:tbl>
          </a:graphicData>
        </a:graphic>
      </p:graphicFrame>
      <p:sp>
        <p:nvSpPr>
          <p:cNvPr id="9" name="ZoneTexte 8"/>
          <p:cNvSpPr txBox="1"/>
          <p:nvPr/>
        </p:nvSpPr>
        <p:spPr>
          <a:xfrm>
            <a:off x="157239" y="6413827"/>
            <a:ext cx="8727838" cy="261610"/>
          </a:xfrm>
          <a:prstGeom prst="rect">
            <a:avLst/>
          </a:prstGeom>
          <a:noFill/>
        </p:spPr>
        <p:txBody>
          <a:bodyPr wrap="square" rtlCol="0">
            <a:spAutoFit/>
          </a:bodyPr>
          <a:lstStyle/>
          <a:p>
            <a:r>
              <a:rPr lang="fr-FR" sz="1100" b="1" dirty="0" smtClean="0">
                <a:solidFill>
                  <a:schemeClr val="tx1">
                    <a:lumMod val="95000"/>
                    <a:lumOff val="5000"/>
                  </a:schemeClr>
                </a:solidFill>
                <a:hlinkClick r:id="rId3"/>
              </a:rPr>
              <a:t>Source</a:t>
            </a:r>
            <a:r>
              <a:rPr lang="fr-FR" sz="1100" b="1" dirty="0" smtClean="0">
                <a:hlinkClick r:id="rId3"/>
              </a:rPr>
              <a:t> : </a:t>
            </a:r>
            <a:r>
              <a:rPr lang="fr-FR" sz="1100" u="sng" dirty="0" smtClean="0">
                <a:hlinkClick r:id="rId3"/>
              </a:rPr>
              <a:t>https</a:t>
            </a:r>
            <a:r>
              <a:rPr lang="fr-FR" sz="1100" u="sng" dirty="0">
                <a:hlinkClick r:id="rId3"/>
              </a:rPr>
              <a:t>://</a:t>
            </a:r>
            <a:r>
              <a:rPr lang="fr-FR" sz="1100" u="sng" dirty="0" smtClean="0">
                <a:hlinkClick r:id="rId3"/>
              </a:rPr>
              <a:t>www.memoireonline.com/08/13/7250/m_Les-droits-de-lhomme-et-les-difficultes-de-leur-application-.html</a:t>
            </a:r>
            <a:endParaRPr lang="fr-FR" sz="1100" dirty="0"/>
          </a:p>
        </p:txBody>
      </p:sp>
    </p:spTree>
    <p:extLst>
      <p:ext uri="{BB962C8B-B14F-4D97-AF65-F5344CB8AC3E}">
        <p14:creationId xmlns:p14="http://schemas.microsoft.com/office/powerpoint/2010/main" val="37031350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414867" y="1571501"/>
            <a:ext cx="10740813" cy="4109632"/>
          </a:xfrm>
        </p:spPr>
        <p:txBody>
          <a:bodyPr>
            <a:normAutofit/>
          </a:bodyPr>
          <a:lstStyle/>
          <a:p>
            <a:pPr marL="457200" indent="-457200">
              <a:buFont typeface="+mj-lt"/>
              <a:buAutoNum type="arabicPeriod" startAt="2"/>
            </a:pPr>
            <a:r>
              <a:rPr lang="fr-FR" sz="2400" b="1" dirty="0" smtClean="0">
                <a:solidFill>
                  <a:schemeClr val="tx1"/>
                </a:solidFill>
                <a:latin typeface="Book Antiqua" panose="02040602050305030304" pitchFamily="18" charset="0"/>
              </a:rPr>
              <a:t>Les </a:t>
            </a:r>
            <a:r>
              <a:rPr lang="fr-FR" sz="2400" b="1" dirty="0">
                <a:solidFill>
                  <a:schemeClr val="tx1"/>
                </a:solidFill>
                <a:latin typeface="Book Antiqua" panose="02040602050305030304" pitchFamily="18" charset="0"/>
              </a:rPr>
              <a:t>théories positivistes </a:t>
            </a:r>
            <a:endParaRPr lang="fr-FR" sz="2400" dirty="0">
              <a:solidFill>
                <a:schemeClr val="tx1"/>
              </a:solidFill>
              <a:latin typeface="Book Antiqua" panose="02040602050305030304" pitchFamily="18" charset="0"/>
            </a:endParaRPr>
          </a:p>
          <a:p>
            <a:r>
              <a:rPr lang="fr-FR" sz="1200" dirty="0"/>
              <a:t> </a:t>
            </a:r>
          </a:p>
          <a:p>
            <a:pPr marL="0" indent="0">
              <a:buNone/>
            </a:pPr>
            <a:endParaRPr lang="fr-FR" sz="1200" dirty="0">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3</a:t>
            </a:fld>
            <a:endParaRPr lang="en-US" dirty="0">
              <a:solidFill>
                <a:srgbClr val="000000"/>
              </a:solidFill>
            </a:endParaRPr>
          </a:p>
        </p:txBody>
      </p:sp>
      <p:graphicFrame>
        <p:nvGraphicFramePr>
          <p:cNvPr id="5" name="Diagramme 4"/>
          <p:cNvGraphicFramePr/>
          <p:nvPr>
            <p:extLst>
              <p:ext uri="{D42A27DB-BD31-4B8C-83A1-F6EECF244321}">
                <p14:modId xmlns:p14="http://schemas.microsoft.com/office/powerpoint/2010/main" val="493435255"/>
              </p:ext>
            </p:extLst>
          </p:nvPr>
        </p:nvGraphicFramePr>
        <p:xfrm>
          <a:off x="2497666" y="2091267"/>
          <a:ext cx="7001933" cy="35898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890262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414867" y="1571501"/>
            <a:ext cx="10740813" cy="4109632"/>
          </a:xfrm>
        </p:spPr>
        <p:txBody>
          <a:bodyPr>
            <a:normAutofit/>
          </a:bodyPr>
          <a:lstStyle/>
          <a:p>
            <a:pPr marL="457200" indent="-457200">
              <a:buFont typeface="+mj-lt"/>
              <a:buAutoNum type="arabicPeriod" startAt="2"/>
            </a:pPr>
            <a:r>
              <a:rPr lang="fr-FR" sz="2400" b="1" dirty="0" smtClean="0">
                <a:solidFill>
                  <a:schemeClr val="tx1"/>
                </a:solidFill>
                <a:latin typeface="Book Antiqua" panose="02040602050305030304" pitchFamily="18" charset="0"/>
              </a:rPr>
              <a:t>Les </a:t>
            </a:r>
            <a:r>
              <a:rPr lang="fr-FR" sz="2400" b="1" dirty="0">
                <a:solidFill>
                  <a:schemeClr val="tx1"/>
                </a:solidFill>
                <a:latin typeface="Book Antiqua" panose="02040602050305030304" pitchFamily="18" charset="0"/>
              </a:rPr>
              <a:t>théories positivistes </a:t>
            </a:r>
            <a:endParaRPr lang="fr-FR" sz="2400" dirty="0">
              <a:solidFill>
                <a:schemeClr val="tx1"/>
              </a:solidFill>
              <a:latin typeface="Book Antiqua" panose="02040602050305030304" pitchFamily="18" charset="0"/>
            </a:endParaRPr>
          </a:p>
          <a:p>
            <a:r>
              <a:rPr lang="fr-FR" sz="1200" dirty="0"/>
              <a:t> </a:t>
            </a:r>
          </a:p>
          <a:p>
            <a:pPr marL="0" lvl="0" indent="0" algn="just">
              <a:buNone/>
            </a:pPr>
            <a:endParaRPr lang="fr-FR" sz="1200" dirty="0" smtClean="0">
              <a:solidFill>
                <a:schemeClr val="tx1"/>
              </a:solidFill>
              <a:latin typeface="Book Antiqua" panose="02040602050305030304" pitchFamily="18" charset="0"/>
            </a:endParaRPr>
          </a:p>
          <a:p>
            <a:pPr lvl="0" algn="just"/>
            <a:endParaRPr lang="fr-FR" sz="1200" dirty="0">
              <a:solidFill>
                <a:schemeClr val="tx1"/>
              </a:solidFill>
              <a:latin typeface="Book Antiqua" panose="02040602050305030304" pitchFamily="18" charset="0"/>
            </a:endParaRPr>
          </a:p>
          <a:p>
            <a:pPr lvl="0" algn="just"/>
            <a:endParaRPr lang="fr-FR" sz="1200" dirty="0" smtClean="0">
              <a:solidFill>
                <a:schemeClr val="tx1"/>
              </a:solidFill>
              <a:latin typeface="Book Antiqua" panose="02040602050305030304" pitchFamily="18" charset="0"/>
            </a:endParaRPr>
          </a:p>
          <a:p>
            <a:pPr lvl="0" algn="just"/>
            <a:endParaRPr lang="fr-FR" sz="1200"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4</a:t>
            </a:fld>
            <a:endParaRPr lang="en-US" dirty="0">
              <a:solidFill>
                <a:srgbClr val="000000"/>
              </a:solidFill>
            </a:endParaRPr>
          </a:p>
        </p:txBody>
      </p:sp>
      <p:graphicFrame>
        <p:nvGraphicFramePr>
          <p:cNvPr id="7" name="Tableau 6"/>
          <p:cNvGraphicFramePr>
            <a:graphicFrameLocks noGrp="1"/>
          </p:cNvGraphicFramePr>
          <p:nvPr>
            <p:extLst>
              <p:ext uri="{D42A27DB-BD31-4B8C-83A1-F6EECF244321}">
                <p14:modId xmlns:p14="http://schemas.microsoft.com/office/powerpoint/2010/main" val="30387095"/>
              </p:ext>
            </p:extLst>
          </p:nvPr>
        </p:nvGraphicFramePr>
        <p:xfrm>
          <a:off x="973667" y="2261701"/>
          <a:ext cx="9927166" cy="3631099"/>
        </p:xfrm>
        <a:graphic>
          <a:graphicData uri="http://schemas.openxmlformats.org/drawingml/2006/table">
            <a:tbl>
              <a:tblPr firstRow="1" bandRow="1">
                <a:tableStyleId>{5C22544A-7EE6-4342-B048-85BDC9FD1C3A}</a:tableStyleId>
              </a:tblPr>
              <a:tblGrid>
                <a:gridCol w="4963583">
                  <a:extLst>
                    <a:ext uri="{9D8B030D-6E8A-4147-A177-3AD203B41FA5}">
                      <a16:colId xmlns:a16="http://schemas.microsoft.com/office/drawing/2014/main" val="20000"/>
                    </a:ext>
                  </a:extLst>
                </a:gridCol>
                <a:gridCol w="4963583">
                  <a:extLst>
                    <a:ext uri="{9D8B030D-6E8A-4147-A177-3AD203B41FA5}">
                      <a16:colId xmlns:a16="http://schemas.microsoft.com/office/drawing/2014/main" val="20001"/>
                    </a:ext>
                  </a:extLst>
                </a:gridCol>
              </a:tblGrid>
              <a:tr h="3641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tx1"/>
                          </a:solidFill>
                          <a:latin typeface="Book Antiqua" panose="02040602050305030304" pitchFamily="18" charset="0"/>
                        </a:rPr>
                        <a:t>Le positivisme juridique </a:t>
                      </a:r>
                    </a:p>
                  </a:txBody>
                  <a:tcPr>
                    <a:solidFill>
                      <a:schemeClr val="bg1">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tx1"/>
                          </a:solidFill>
                          <a:latin typeface="Book Antiqua" panose="02040602050305030304" pitchFamily="18" charset="0"/>
                        </a:rPr>
                        <a:t>Le positivisme sociologique</a:t>
                      </a:r>
                    </a:p>
                  </a:txBody>
                  <a:tcPr>
                    <a:solidFill>
                      <a:schemeClr val="bg1">
                        <a:lumMod val="50000"/>
                      </a:schemeClr>
                    </a:solidFill>
                  </a:tcPr>
                </a:tc>
                <a:extLst>
                  <a:ext uri="{0D108BD9-81ED-4DB2-BD59-A6C34878D82A}">
                    <a16:rowId xmlns:a16="http://schemas.microsoft.com/office/drawing/2014/main" val="10000"/>
                  </a:ext>
                </a:extLst>
              </a:tr>
              <a:tr h="1485428">
                <a:tc>
                  <a:txBody>
                    <a:bodyPr/>
                    <a:lstStyle/>
                    <a:p>
                      <a:pPr algn="just"/>
                      <a:r>
                        <a:rPr lang="fr-FR" sz="1400" dirty="0" smtClean="0">
                          <a:solidFill>
                            <a:schemeClr val="tx1"/>
                          </a:solidFill>
                          <a:latin typeface="Book Antiqua" panose="02040602050305030304" pitchFamily="18" charset="0"/>
                        </a:rPr>
                        <a:t>Le positivisme juridique considère le droit comme un ordre clos, coupé non seulement de toute métaphysique, mais de toute référence aux valeurs morales. De fait, c'est l'État qui est la seule source du droit, cela signifie qu'il est le créateur du droit.</a:t>
                      </a:r>
                    </a:p>
                  </a:txBody>
                  <a:tcPr>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tx1"/>
                          </a:solidFill>
                          <a:latin typeface="Book Antiqua" panose="02040602050305030304" pitchFamily="18" charset="0"/>
                        </a:rPr>
                        <a:t>Il conçoit le droit comme un fait de société qui peut être observé. Il n'émane pas de la volonté plus ou moins arbitraire des gouvernants, mais est imposé par la conscience collective du groupe.  </a:t>
                      </a:r>
                    </a:p>
                  </a:txBody>
                  <a:tcPr>
                    <a:solidFill>
                      <a:schemeClr val="bg1">
                        <a:lumMod val="85000"/>
                      </a:schemeClr>
                    </a:solidFill>
                  </a:tcPr>
                </a:tc>
                <a:extLst>
                  <a:ext uri="{0D108BD9-81ED-4DB2-BD59-A6C34878D82A}">
                    <a16:rowId xmlns:a16="http://schemas.microsoft.com/office/drawing/2014/main" val="10001"/>
                  </a:ext>
                </a:extLst>
              </a:tr>
              <a:tr h="995584">
                <a:tc gridSpan="2">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400" dirty="0" smtClean="0">
                          <a:solidFill>
                            <a:schemeClr val="tx1"/>
                          </a:solidFill>
                          <a:latin typeface="Book Antiqua" panose="02040602050305030304" pitchFamily="18" charset="0"/>
                        </a:rPr>
                        <a:t>Le positivisme juridique et le positivisme sociologique partagent l'idée de la légitimité des normes juridiques régulièrement formées, quel que soit leur contenu. Par contre, contrairement au positivisme juridique, le positivisme sociologique admet qu'une norme soit légitime lorsque son contenu reflète les aspirations de la conscience collective. </a:t>
                      </a:r>
                    </a:p>
                  </a:txBody>
                  <a:tcPr/>
                </a:tc>
                <a:tc hMerge="1">
                  <a:txBody>
                    <a:bodyPr/>
                    <a:lstStyle/>
                    <a:p>
                      <a:endParaRPr lang="fr-FR" dirty="0"/>
                    </a:p>
                  </a:txBody>
                  <a:tcPr/>
                </a:tc>
                <a:extLst>
                  <a:ext uri="{0D108BD9-81ED-4DB2-BD59-A6C34878D82A}">
                    <a16:rowId xmlns:a16="http://schemas.microsoft.com/office/drawing/2014/main" val="10002"/>
                  </a:ext>
                </a:extLst>
              </a:tr>
              <a:tr h="785987">
                <a:tc gridSpan="2">
                  <a:txBody>
                    <a:bodyPr/>
                    <a:lstStyle/>
                    <a:p>
                      <a:pPr lvl="0" algn="just">
                        <a:buFont typeface="Wingdings" panose="05000000000000000000" pitchFamily="2" charset="2"/>
                        <a:buNone/>
                      </a:pPr>
                      <a:r>
                        <a:rPr lang="fr-FR" sz="1400" dirty="0" smtClean="0">
                          <a:solidFill>
                            <a:schemeClr val="tx1"/>
                          </a:solidFill>
                          <a:latin typeface="Book Antiqua" panose="02040602050305030304" pitchFamily="18" charset="0"/>
                        </a:rPr>
                        <a:t>L</a:t>
                      </a:r>
                      <a:r>
                        <a:rPr lang="fr-FR" sz="1400" baseline="0" dirty="0" smtClean="0">
                          <a:solidFill>
                            <a:schemeClr val="tx1"/>
                          </a:solidFill>
                          <a:latin typeface="Book Antiqua" panose="02040602050305030304" pitchFamily="18" charset="0"/>
                        </a:rPr>
                        <a:t>e </a:t>
                      </a:r>
                      <a:r>
                        <a:rPr lang="fr-FR" sz="1400" dirty="0" smtClean="0">
                          <a:solidFill>
                            <a:schemeClr val="tx1"/>
                          </a:solidFill>
                          <a:latin typeface="Book Antiqua" panose="02040602050305030304" pitchFamily="18" charset="0"/>
                        </a:rPr>
                        <a:t>positivisme juridique et sociologique s'affirment contre le droit naturel, car celui-ci ne correspond pas à une conception scientifique du droit.</a:t>
                      </a:r>
                    </a:p>
                  </a:txBody>
                  <a:tcPr>
                    <a:solidFill>
                      <a:schemeClr val="bg1">
                        <a:lumMod val="85000"/>
                      </a:schemeClr>
                    </a:solidFill>
                  </a:tcPr>
                </a:tc>
                <a:tc hMerge="1">
                  <a:txBody>
                    <a:bodyPr/>
                    <a:lstStyle/>
                    <a:p>
                      <a:endParaRPr lang="fr-FR"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216735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414868" y="948267"/>
            <a:ext cx="11054322" cy="4262119"/>
          </a:xfrm>
        </p:spPr>
        <p:txBody>
          <a:bodyPr>
            <a:normAutofit/>
          </a:bodyPr>
          <a:lstStyle/>
          <a:p>
            <a:pPr marL="457200" indent="-457200" algn="just" rtl="1">
              <a:buAutoNum type="arabicPeriod"/>
            </a:pPr>
            <a:endParaRPr lang="fr-FR" sz="2400" dirty="0" smtClean="0"/>
          </a:p>
          <a:p>
            <a:pPr>
              <a:buFont typeface="Wingdings" panose="05000000000000000000" pitchFamily="2" charset="2"/>
              <a:buChar char="v"/>
            </a:pPr>
            <a:r>
              <a:rPr lang="fr-FR" sz="2400" b="1" dirty="0" smtClean="0">
                <a:solidFill>
                  <a:schemeClr val="tx1"/>
                </a:solidFill>
                <a:latin typeface="Book Antiqua" panose="02040602050305030304" pitchFamily="18" charset="0"/>
              </a:rPr>
              <a:t> Conceptions fondamentales modernes des droits de l’Homme</a:t>
            </a:r>
          </a:p>
          <a:p>
            <a:pPr algn="just"/>
            <a:endParaRPr lang="fr-FR" sz="2400" dirty="0" smtClean="0">
              <a:solidFill>
                <a:schemeClr val="tx1"/>
              </a:solidFill>
              <a:latin typeface="Book Antiqua" panose="02040602050305030304" pitchFamily="18" charset="0"/>
            </a:endParaRPr>
          </a:p>
          <a:p>
            <a:pPr algn="just"/>
            <a:endParaRPr lang="fr-FR" sz="2400" dirty="0">
              <a:solidFill>
                <a:schemeClr val="tx1"/>
              </a:solidFill>
              <a:latin typeface="Book Antiqua" panose="02040602050305030304" pitchFamily="18" charset="0"/>
            </a:endParaRPr>
          </a:p>
          <a:p>
            <a:pPr algn="just"/>
            <a:endParaRPr lang="fr-FR" sz="2400" dirty="0" smtClean="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5</a:t>
            </a:fld>
            <a:endParaRPr lang="en-US" dirty="0">
              <a:solidFill>
                <a:srgbClr val="000000"/>
              </a:solidFill>
            </a:endParaRPr>
          </a:p>
        </p:txBody>
      </p:sp>
      <p:sp>
        <p:nvSpPr>
          <p:cNvPr id="5" name="Rectangle à coins arrondis 4"/>
          <p:cNvSpPr/>
          <p:nvPr/>
        </p:nvSpPr>
        <p:spPr>
          <a:xfrm>
            <a:off x="1134602" y="1985180"/>
            <a:ext cx="10021078" cy="66089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latin typeface="Book Antiqua" panose="02040602050305030304" pitchFamily="18" charset="0"/>
              </a:rPr>
              <a:t>Plusieurs paradigmes s'affrontent en matière de la question des droits de l’Homme </a:t>
            </a:r>
            <a:endParaRPr lang="fr-FR" dirty="0">
              <a:solidFill>
                <a:schemeClr val="tx1"/>
              </a:solidFill>
              <a:latin typeface="Book Antiqua" panose="02040602050305030304" pitchFamily="18" charset="0"/>
            </a:endParaRPr>
          </a:p>
        </p:txBody>
      </p:sp>
      <p:graphicFrame>
        <p:nvGraphicFramePr>
          <p:cNvPr id="8" name="Diagramme 7"/>
          <p:cNvGraphicFramePr/>
          <p:nvPr>
            <p:extLst>
              <p:ext uri="{D42A27DB-BD31-4B8C-83A1-F6EECF244321}">
                <p14:modId xmlns:p14="http://schemas.microsoft.com/office/powerpoint/2010/main" val="2728065198"/>
              </p:ext>
            </p:extLst>
          </p:nvPr>
        </p:nvGraphicFramePr>
        <p:xfrm>
          <a:off x="1667934" y="2568059"/>
          <a:ext cx="8873066" cy="37603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510907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p:cNvSpPr>
            <a:spLocks noGrp="1"/>
          </p:cNvSpPr>
          <p:nvPr>
            <p:ph type="title"/>
          </p:nvPr>
        </p:nvSpPr>
        <p:spPr>
          <a:xfrm>
            <a:off x="1097280" y="286604"/>
            <a:ext cx="10058400" cy="1001870"/>
          </a:xfrm>
        </p:spPr>
        <p:txBody>
          <a:bodyPr>
            <a:normAutofit fontScale="90000"/>
          </a:bodyPr>
          <a:lstStyle/>
          <a:p>
            <a:pPr algn="ctr"/>
            <a:r>
              <a:rPr lang="fr-FR" sz="3600" b="1" dirty="0">
                <a:latin typeface="Book Antiqua" panose="02040602050305030304" pitchFamily="18" charset="0"/>
              </a:rPr>
              <a:t>Axe 2 : Théories des droits de l’Homme </a:t>
            </a:r>
            <a:r>
              <a:rPr lang="fr-FR" sz="3600" b="1" dirty="0" smtClean="0">
                <a:latin typeface="Book Antiqua" panose="02040602050305030304" pitchFamily="18" charset="0"/>
              </a:rPr>
              <a:t/>
            </a:r>
            <a:br>
              <a:rPr lang="fr-FR" sz="3600" b="1" dirty="0" smtClean="0">
                <a:latin typeface="Book Antiqua" panose="02040602050305030304" pitchFamily="18" charset="0"/>
              </a:rPr>
            </a:br>
            <a:r>
              <a:rPr lang="fr-FR" sz="3600" b="1" dirty="0" smtClean="0">
                <a:latin typeface="Book Antiqua" panose="02040602050305030304" pitchFamily="18" charset="0"/>
              </a:rPr>
              <a:t>et </a:t>
            </a:r>
            <a:r>
              <a:rPr lang="fr-FR" sz="3600" b="1" dirty="0">
                <a:latin typeface="Book Antiqua" panose="02040602050305030304" pitchFamily="18" charset="0"/>
              </a:rPr>
              <a:t>des libertés publiques</a:t>
            </a:r>
            <a:endParaRPr lang="fr-FR" sz="3600" dirty="0">
              <a:latin typeface="Book Antiqua" panose="02040602050305030304" pitchFamily="18" charset="0"/>
            </a:endParaRPr>
          </a:p>
        </p:txBody>
      </p:sp>
      <p:sp>
        <p:nvSpPr>
          <p:cNvPr id="3" name="Espace réservé du contenu 2"/>
          <p:cNvSpPr>
            <a:spLocks noGrp="1"/>
          </p:cNvSpPr>
          <p:nvPr>
            <p:ph idx="1"/>
          </p:nvPr>
        </p:nvSpPr>
        <p:spPr>
          <a:xfrm>
            <a:off x="414867" y="1571501"/>
            <a:ext cx="10740813" cy="4109632"/>
          </a:xfrm>
        </p:spPr>
        <p:txBody>
          <a:bodyPr>
            <a:normAutofit/>
          </a:bodyPr>
          <a:lstStyle/>
          <a:p>
            <a:pPr>
              <a:buFont typeface="Wingdings" panose="05000000000000000000" pitchFamily="2" charset="2"/>
              <a:buChar char="v"/>
            </a:pPr>
            <a:r>
              <a:rPr lang="fr-FR" sz="1200" b="1" dirty="0" smtClean="0">
                <a:solidFill>
                  <a:schemeClr val="tx1"/>
                </a:solidFill>
                <a:latin typeface="Book Antiqua" panose="02040602050305030304" pitchFamily="18" charset="0"/>
              </a:rPr>
              <a:t> </a:t>
            </a:r>
            <a:r>
              <a:rPr lang="fr-FR" b="1" dirty="0" smtClean="0">
                <a:solidFill>
                  <a:schemeClr val="tx1"/>
                </a:solidFill>
                <a:latin typeface="Book Antiqua" panose="02040602050305030304" pitchFamily="18" charset="0"/>
              </a:rPr>
              <a:t>Conceptions </a:t>
            </a:r>
            <a:r>
              <a:rPr lang="fr-FR" b="1" dirty="0">
                <a:solidFill>
                  <a:schemeClr val="tx1"/>
                </a:solidFill>
                <a:latin typeface="Book Antiqua" panose="02040602050305030304" pitchFamily="18" charset="0"/>
              </a:rPr>
              <a:t>fondamentales modernes des droits de l’Homme</a:t>
            </a:r>
          </a:p>
          <a:p>
            <a:r>
              <a:rPr lang="fr-FR" sz="1200" dirty="0"/>
              <a:t> </a:t>
            </a:r>
          </a:p>
          <a:p>
            <a:pPr marL="0" lvl="0" indent="0" algn="just">
              <a:buNone/>
            </a:pPr>
            <a:endParaRPr lang="fr-FR" sz="1200" dirty="0" smtClean="0">
              <a:solidFill>
                <a:schemeClr val="tx1"/>
              </a:solidFill>
              <a:latin typeface="Book Antiqua" panose="02040602050305030304" pitchFamily="18" charset="0"/>
            </a:endParaRPr>
          </a:p>
          <a:p>
            <a:pPr lvl="0" algn="just"/>
            <a:endParaRPr lang="fr-FR" sz="1200" dirty="0">
              <a:solidFill>
                <a:schemeClr val="tx1"/>
              </a:solidFill>
              <a:latin typeface="Book Antiqua" panose="02040602050305030304" pitchFamily="18" charset="0"/>
            </a:endParaRPr>
          </a:p>
          <a:p>
            <a:pPr lvl="0" algn="just"/>
            <a:endParaRPr lang="fr-FR" sz="1200" dirty="0" smtClean="0">
              <a:solidFill>
                <a:schemeClr val="tx1"/>
              </a:solidFill>
              <a:latin typeface="Book Antiqua" panose="02040602050305030304" pitchFamily="18" charset="0"/>
            </a:endParaRPr>
          </a:p>
          <a:p>
            <a:pPr lvl="0" algn="just"/>
            <a:endParaRPr lang="fr-FR" sz="1200" dirty="0">
              <a:solidFill>
                <a:schemeClr val="tx1"/>
              </a:solidFill>
              <a:latin typeface="Book Antiqua" panose="02040602050305030304" pitchFamily="18" charset="0"/>
            </a:endParaRPr>
          </a:p>
        </p:txBody>
      </p:sp>
      <p:cxnSp>
        <p:nvCxnSpPr>
          <p:cNvPr id="4" name="Connecteur droit 3"/>
          <p:cNvCxnSpPr/>
          <p:nvPr/>
        </p:nvCxnSpPr>
        <p:spPr>
          <a:xfrm>
            <a:off x="783771" y="1326816"/>
            <a:ext cx="1002107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6" name="Espace réservé du numéro de diapositive 5"/>
          <p:cNvSpPr>
            <a:spLocks noGrp="1"/>
          </p:cNvSpPr>
          <p:nvPr>
            <p:ph type="sldNum" sz="quarter" idx="12"/>
          </p:nvPr>
        </p:nvSpPr>
        <p:spPr>
          <a:xfrm>
            <a:off x="6104467" y="6492875"/>
            <a:ext cx="1145617" cy="365125"/>
          </a:xfrm>
        </p:spPr>
        <p:txBody>
          <a:bodyPr/>
          <a:lstStyle/>
          <a:p>
            <a:fld id="{D57F1E4F-1CFF-5643-939E-217C01CDF565}" type="slidenum">
              <a:rPr lang="en-US">
                <a:solidFill>
                  <a:srgbClr val="000000"/>
                </a:solidFill>
              </a:rPr>
              <a:pPr/>
              <a:t>6</a:t>
            </a:fld>
            <a:endParaRPr lang="en-US" dirty="0">
              <a:solidFill>
                <a:srgbClr val="000000"/>
              </a:solidFill>
            </a:endParaRPr>
          </a:p>
        </p:txBody>
      </p:sp>
      <p:graphicFrame>
        <p:nvGraphicFramePr>
          <p:cNvPr id="5" name="Tableau 4"/>
          <p:cNvGraphicFramePr>
            <a:graphicFrameLocks noGrp="1"/>
          </p:cNvGraphicFramePr>
          <p:nvPr>
            <p:extLst>
              <p:ext uri="{D42A27DB-BD31-4B8C-83A1-F6EECF244321}">
                <p14:modId xmlns:p14="http://schemas.microsoft.com/office/powerpoint/2010/main" val="142765778"/>
              </p:ext>
            </p:extLst>
          </p:nvPr>
        </p:nvGraphicFramePr>
        <p:xfrm>
          <a:off x="1921933" y="2037168"/>
          <a:ext cx="8127999" cy="402336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0000"/>
                    </a:ext>
                  </a:extLst>
                </a:gridCol>
                <a:gridCol w="2709333">
                  <a:extLst>
                    <a:ext uri="{9D8B030D-6E8A-4147-A177-3AD203B41FA5}">
                      <a16:colId xmlns:a16="http://schemas.microsoft.com/office/drawing/2014/main" val="20001"/>
                    </a:ext>
                  </a:extLst>
                </a:gridCol>
                <a:gridCol w="2709333">
                  <a:extLst>
                    <a:ext uri="{9D8B030D-6E8A-4147-A177-3AD203B41FA5}">
                      <a16:colId xmlns:a16="http://schemas.microsoft.com/office/drawing/2014/main" val="20002"/>
                    </a:ext>
                  </a:extLst>
                </a:gridCol>
              </a:tblGrid>
              <a:tr h="370840">
                <a:tc>
                  <a:txBody>
                    <a:bodyPr/>
                    <a:lstStyle/>
                    <a:p>
                      <a:pPr algn="ctr"/>
                      <a:r>
                        <a:rPr lang="fr-FR" dirty="0" smtClean="0">
                          <a:latin typeface="Book Antiqua" panose="02040602050305030304" pitchFamily="18" charset="0"/>
                        </a:rPr>
                        <a:t>Conception libérale</a:t>
                      </a:r>
                      <a:endParaRPr lang="fr-FR" dirty="0">
                        <a:latin typeface="Book Antiqua" panose="02040602050305030304" pitchFamily="18" charset="0"/>
                      </a:endParaRPr>
                    </a:p>
                  </a:txBody>
                  <a:tcPr>
                    <a:solidFill>
                      <a:schemeClr val="bg1">
                        <a:lumMod val="50000"/>
                      </a:schemeClr>
                    </a:solidFill>
                  </a:tcPr>
                </a:tc>
                <a:tc>
                  <a:txBody>
                    <a:bodyPr/>
                    <a:lstStyle/>
                    <a:p>
                      <a:pPr algn="ctr"/>
                      <a:r>
                        <a:rPr lang="fr-FR" dirty="0" smtClean="0">
                          <a:latin typeface="Book Antiqua" panose="02040602050305030304" pitchFamily="18" charset="0"/>
                        </a:rPr>
                        <a:t>Conception marxiste </a:t>
                      </a:r>
                      <a:endParaRPr lang="fr-FR" dirty="0">
                        <a:latin typeface="Book Antiqua" panose="02040602050305030304" pitchFamily="18" charset="0"/>
                      </a:endParaRPr>
                    </a:p>
                  </a:txBody>
                  <a:tcPr>
                    <a:solidFill>
                      <a:schemeClr val="bg1">
                        <a:lumMod val="50000"/>
                      </a:schemeClr>
                    </a:solidFill>
                  </a:tcPr>
                </a:tc>
                <a:tc>
                  <a:txBody>
                    <a:bodyPr/>
                    <a:lstStyle/>
                    <a:p>
                      <a:pPr algn="ctr"/>
                      <a:r>
                        <a:rPr lang="fr-FR" dirty="0" smtClean="0">
                          <a:latin typeface="Book Antiqua" panose="02040602050305030304" pitchFamily="18" charset="0"/>
                        </a:rPr>
                        <a:t>Conception</a:t>
                      </a:r>
                      <a:r>
                        <a:rPr lang="fr-FR" baseline="0" dirty="0" smtClean="0">
                          <a:latin typeface="Book Antiqua" panose="02040602050305030304" pitchFamily="18" charset="0"/>
                        </a:rPr>
                        <a:t> communautariste </a:t>
                      </a:r>
                      <a:endParaRPr lang="fr-FR" dirty="0">
                        <a:latin typeface="Book Antiqua" panose="02040602050305030304" pitchFamily="18" charset="0"/>
                      </a:endParaRPr>
                    </a:p>
                  </a:txBody>
                  <a:tcPr>
                    <a:solidFill>
                      <a:schemeClr val="bg1">
                        <a:lumMod val="50000"/>
                      </a:schemeClr>
                    </a:solidFill>
                  </a:tcPr>
                </a:tc>
                <a:extLst>
                  <a:ext uri="{0D108BD9-81ED-4DB2-BD59-A6C34878D82A}">
                    <a16:rowId xmlns:a16="http://schemas.microsoft.com/office/drawing/2014/main" val="10000"/>
                  </a:ext>
                </a:extLst>
              </a:tr>
              <a:tr h="370840">
                <a:tc>
                  <a:txBody>
                    <a:bodyPr/>
                    <a:lstStyle/>
                    <a:p>
                      <a:pPr lvl="0" algn="just" rtl="0"/>
                      <a:r>
                        <a:rPr lang="fr-FR" sz="1000" kern="1200" dirty="0" smtClean="0">
                          <a:solidFill>
                            <a:schemeClr val="dk1"/>
                          </a:solidFill>
                          <a:effectLst/>
                          <a:latin typeface="Book Antiqua" panose="02040602050305030304" pitchFamily="18" charset="0"/>
                          <a:ea typeface="+mn-ea"/>
                          <a:cs typeface="+mn-cs"/>
                        </a:rPr>
                        <a:t>Cette conception trouve son point d'ancrage dans </a:t>
                      </a:r>
                      <a:r>
                        <a:rPr lang="fr-FR" sz="1000" b="1" kern="1200" dirty="0" smtClean="0">
                          <a:solidFill>
                            <a:schemeClr val="dk1"/>
                          </a:solidFill>
                          <a:effectLst/>
                          <a:latin typeface="Book Antiqua" panose="02040602050305030304" pitchFamily="18" charset="0"/>
                          <a:ea typeface="+mn-ea"/>
                          <a:cs typeface="+mn-cs"/>
                        </a:rPr>
                        <a:t>la philosophie des lumières ( à travers </a:t>
                      </a:r>
                      <a:r>
                        <a:rPr lang="fr-FR" sz="1000" kern="1200" dirty="0" smtClean="0">
                          <a:solidFill>
                            <a:schemeClr val="dk1"/>
                          </a:solidFill>
                          <a:effectLst/>
                          <a:latin typeface="Book Antiqua" panose="02040602050305030304" pitchFamily="18" charset="0"/>
                          <a:ea typeface="+mn-ea"/>
                          <a:cs typeface="+mn-cs"/>
                        </a:rPr>
                        <a:t>Montesquieu, Voltaire, Rousseau) et dans </a:t>
                      </a:r>
                      <a:r>
                        <a:rPr lang="fr-FR" sz="1000" b="1" kern="1200" dirty="0" smtClean="0">
                          <a:solidFill>
                            <a:schemeClr val="dk1"/>
                          </a:solidFill>
                          <a:effectLst/>
                          <a:latin typeface="Book Antiqua" panose="02040602050305030304" pitchFamily="18" charset="0"/>
                          <a:ea typeface="+mn-ea"/>
                          <a:cs typeface="+mn-cs"/>
                        </a:rPr>
                        <a:t>la pensée chrétienne</a:t>
                      </a:r>
                      <a:r>
                        <a:rPr lang="fr-FR" sz="1000" kern="1200" dirty="0" smtClean="0">
                          <a:solidFill>
                            <a:schemeClr val="dk1"/>
                          </a:solidFill>
                          <a:effectLst/>
                          <a:latin typeface="Book Antiqua" panose="02040602050305030304" pitchFamily="18" charset="0"/>
                          <a:ea typeface="+mn-ea"/>
                          <a:cs typeface="+mn-cs"/>
                        </a:rPr>
                        <a:t>. </a:t>
                      </a:r>
                      <a:endParaRPr lang="fr-FR" sz="1000" dirty="0">
                        <a:latin typeface="Book Antiqua" panose="02040602050305030304" pitchFamily="18" charset="0"/>
                      </a:endParaRPr>
                    </a:p>
                  </a:txBody>
                  <a:tcPr>
                    <a:solidFill>
                      <a:schemeClr val="bg1">
                        <a:lumMod val="85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fr-FR" sz="1000" b="0" i="0" u="none" strike="noStrike" kern="1200" cap="none" spc="0" normalizeH="0" baseline="0" noProof="0" dirty="0" smtClean="0">
                          <a:ln>
                            <a:noFill/>
                          </a:ln>
                          <a:solidFill>
                            <a:srgbClr val="000000"/>
                          </a:solidFill>
                          <a:effectLst/>
                          <a:uLnTx/>
                          <a:uFillTx/>
                          <a:latin typeface="Book Antiqua" panose="02040602050305030304" pitchFamily="18" charset="0"/>
                          <a:ea typeface="+mn-ea"/>
                          <a:cs typeface="+mn-cs"/>
                        </a:rPr>
                        <a:t>La conception marxiste des Droits de l'Homme est lecture critique de la conception libérale des Droits de l'Homme. </a:t>
                      </a:r>
                      <a:endParaRPr lang="fr-FR" sz="1000" dirty="0" smtClean="0">
                        <a:latin typeface="Book Antiqua" panose="02040602050305030304" pitchFamily="18" charset="0"/>
                      </a:endParaRPr>
                    </a:p>
                    <a:p>
                      <a:pPr lvl="0" algn="just"/>
                      <a:endParaRPr lang="fr-FR" sz="1000" kern="1200" dirty="0" smtClean="0">
                        <a:solidFill>
                          <a:schemeClr val="dk1"/>
                        </a:solidFill>
                        <a:effectLst/>
                        <a:latin typeface="Book Antiqua" panose="02040602050305030304" pitchFamily="18" charset="0"/>
                        <a:ea typeface="+mn-ea"/>
                        <a:cs typeface="+mn-cs"/>
                      </a:endParaRPr>
                    </a:p>
                    <a:p>
                      <a:pPr algn="just"/>
                      <a:endParaRPr lang="fr-FR" sz="1000" dirty="0">
                        <a:latin typeface="Book Antiqua" panose="02040602050305030304" pitchFamily="18" charset="0"/>
                      </a:endParaRPr>
                    </a:p>
                  </a:txBody>
                  <a:tcPr>
                    <a:solidFill>
                      <a:schemeClr val="bg1">
                        <a:lumMod val="85000"/>
                      </a:schemeClr>
                    </a:solidFill>
                  </a:tcPr>
                </a:tc>
                <a:tc>
                  <a:txBody>
                    <a:bodyPr/>
                    <a:lstStyle/>
                    <a:p>
                      <a:pPr lvl="0" algn="just" rtl="0"/>
                      <a:r>
                        <a:rPr lang="fr-FR" sz="1000" b="0" kern="1200" dirty="0" smtClean="0">
                          <a:solidFill>
                            <a:schemeClr val="dk1"/>
                          </a:solidFill>
                          <a:effectLst/>
                          <a:latin typeface="Book Antiqua" panose="02040602050305030304" pitchFamily="18" charset="0"/>
                          <a:ea typeface="+mn-ea"/>
                          <a:cs typeface="+mn-cs"/>
                        </a:rPr>
                        <a:t>Le communautarisme sert à designer une philosophie dite "communautarienne" affirmant que l'individu n'existe pas indépendamment de ses appartenances : culturelles, ethniques, religieuses ou sociales. Il s'agit d'une conception qui accorde la préséance au groupe, à la communauté. </a:t>
                      </a:r>
                    </a:p>
                  </a:txBody>
                  <a:tcPr>
                    <a:solidFill>
                      <a:schemeClr val="bg1">
                        <a:lumMod val="85000"/>
                      </a:schemeClr>
                    </a:solidFill>
                  </a:tcPr>
                </a:tc>
                <a:extLst>
                  <a:ext uri="{0D108BD9-81ED-4DB2-BD59-A6C34878D82A}">
                    <a16:rowId xmlns:a16="http://schemas.microsoft.com/office/drawing/2014/main" val="10001"/>
                  </a:ext>
                </a:extLst>
              </a:tr>
              <a:tr h="370840">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kern="1200" dirty="0" smtClean="0">
                          <a:solidFill>
                            <a:schemeClr val="dk1"/>
                          </a:solidFill>
                          <a:effectLst/>
                          <a:latin typeface="Book Antiqua" panose="02040602050305030304" pitchFamily="18" charset="0"/>
                          <a:ea typeface="+mn-ea"/>
                          <a:cs typeface="+mn-cs"/>
                        </a:rPr>
                        <a:t>Elle </a:t>
                      </a:r>
                      <a:r>
                        <a:rPr lang="fr-FR" sz="1000" b="1" kern="1200" dirty="0" smtClean="0">
                          <a:solidFill>
                            <a:schemeClr val="dk1"/>
                          </a:solidFill>
                          <a:effectLst/>
                          <a:latin typeface="Book Antiqua" panose="02040602050305030304" pitchFamily="18" charset="0"/>
                          <a:ea typeface="+mn-ea"/>
                          <a:cs typeface="+mn-cs"/>
                        </a:rPr>
                        <a:t>est fondée sur l'abstention de l'État et la reconnaissance pour chaque individu d'une sphère d'indépendance dans laquelle l'État ne doit pas s'immiscer</a:t>
                      </a:r>
                      <a:r>
                        <a:rPr lang="fr-FR" sz="1000" kern="1200" dirty="0" smtClean="0">
                          <a:solidFill>
                            <a:schemeClr val="dk1"/>
                          </a:solidFill>
                          <a:effectLst/>
                          <a:latin typeface="Book Antiqua" panose="02040602050305030304" pitchFamily="18" charset="0"/>
                          <a:ea typeface="+mn-ea"/>
                          <a:cs typeface="+mn-cs"/>
                        </a:rPr>
                        <a:t>. Ce qui traduit l'idée de liberté de l'individu. </a:t>
                      </a:r>
                    </a:p>
                    <a:p>
                      <a:pPr marL="0" marR="0" lvl="0" indent="0" algn="just" defTabSz="914400" rtl="0" eaLnBrk="1" fontAlgn="auto" latinLnBrk="0" hangingPunct="1">
                        <a:lnSpc>
                          <a:spcPct val="100000"/>
                        </a:lnSpc>
                        <a:spcBef>
                          <a:spcPts val="0"/>
                        </a:spcBef>
                        <a:spcAft>
                          <a:spcPts val="0"/>
                        </a:spcAft>
                        <a:buClrTx/>
                        <a:buSzTx/>
                        <a:buFontTx/>
                        <a:buNone/>
                        <a:tabLst/>
                        <a:defRPr/>
                      </a:pPr>
                      <a:endParaRPr lang="fr-FR" sz="1000" kern="1200" dirty="0" smtClean="0">
                        <a:solidFill>
                          <a:schemeClr val="dk1"/>
                        </a:solidFill>
                        <a:effectLst/>
                        <a:latin typeface="Book Antiqua" panose="02040602050305030304" pitchFamily="18" charset="0"/>
                        <a:ea typeface="+mn-ea"/>
                        <a:cs typeface="+mn-cs"/>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kern="1200" dirty="0" smtClean="0">
                          <a:solidFill>
                            <a:schemeClr val="dk1"/>
                          </a:solidFill>
                          <a:effectLst/>
                          <a:latin typeface="Book Antiqua" panose="02040602050305030304" pitchFamily="18" charset="0"/>
                          <a:ea typeface="+mn-ea"/>
                          <a:cs typeface="+mn-cs"/>
                        </a:rPr>
                        <a:t>La conception marxiste des Droits de l'Homme est fondé sur la liberté, à l’instar de la conception libérale. Cependant,</a:t>
                      </a:r>
                      <a:r>
                        <a:rPr lang="fr-FR" sz="1000" kern="1200" baseline="0" dirty="0" smtClean="0">
                          <a:solidFill>
                            <a:schemeClr val="dk1"/>
                          </a:solidFill>
                          <a:effectLst/>
                          <a:latin typeface="Book Antiqua" panose="02040602050305030304" pitchFamily="18" charset="0"/>
                          <a:ea typeface="+mn-ea"/>
                          <a:cs typeface="+mn-cs"/>
                        </a:rPr>
                        <a:t> </a:t>
                      </a:r>
                      <a:r>
                        <a:rPr lang="fr-FR" sz="1000" kern="1200" dirty="0" smtClean="0">
                          <a:solidFill>
                            <a:schemeClr val="dk1"/>
                          </a:solidFill>
                          <a:effectLst/>
                          <a:latin typeface="Book Antiqua" panose="02040602050305030304" pitchFamily="18" charset="0"/>
                          <a:ea typeface="+mn-ea"/>
                          <a:cs typeface="+mn-cs"/>
                        </a:rPr>
                        <a:t>la notion de liberté dans ces deux conceptions n'a pas la même acception. </a:t>
                      </a:r>
                      <a:r>
                        <a:rPr lang="fr-FR" sz="1000" b="1" kern="1200" dirty="0" smtClean="0">
                          <a:solidFill>
                            <a:schemeClr val="dk1"/>
                          </a:solidFill>
                          <a:effectLst/>
                          <a:latin typeface="Book Antiqua" panose="02040602050305030304" pitchFamily="18" charset="0"/>
                          <a:ea typeface="+mn-ea"/>
                          <a:cs typeface="+mn-cs"/>
                        </a:rPr>
                        <a:t>La conception marxiste part du principe que la liberté n'est pas à l'homme. Elle est une conquête dont la réalisation est fonction des transformations de la société, d'une révolution sociale. L'homme se doit de lutter pour assurer la garantie de sa liberté</a:t>
                      </a:r>
                      <a:r>
                        <a:rPr lang="fr-FR" sz="1000" kern="1200" dirty="0" smtClean="0">
                          <a:solidFill>
                            <a:schemeClr val="dk1"/>
                          </a:solidFill>
                          <a:effectLst/>
                          <a:latin typeface="Book Antiqua" panose="02040602050305030304" pitchFamily="18" charset="0"/>
                          <a:ea typeface="+mn-ea"/>
                          <a:cs typeface="+mn-cs"/>
                        </a:rPr>
                        <a:t>, tenant compte su fait que</a:t>
                      </a:r>
                      <a:r>
                        <a:rPr lang="fr-FR" sz="1000" kern="1200" baseline="0" dirty="0" smtClean="0">
                          <a:solidFill>
                            <a:schemeClr val="dk1"/>
                          </a:solidFill>
                          <a:effectLst/>
                          <a:latin typeface="Book Antiqua" panose="02040602050305030304" pitchFamily="18" charset="0"/>
                          <a:ea typeface="+mn-ea"/>
                          <a:cs typeface="+mn-cs"/>
                        </a:rPr>
                        <a:t> l’individu </a:t>
                      </a:r>
                      <a:r>
                        <a:rPr lang="fr-FR" sz="1000" kern="1200" dirty="0" smtClean="0">
                          <a:solidFill>
                            <a:schemeClr val="dk1"/>
                          </a:solidFill>
                          <a:effectLst/>
                          <a:latin typeface="Book Antiqua" panose="02040602050305030304" pitchFamily="18" charset="0"/>
                          <a:ea typeface="+mn-ea"/>
                          <a:cs typeface="+mn-cs"/>
                        </a:rPr>
                        <a:t>est produit de sa condition sociale de l'existence. </a:t>
                      </a:r>
                      <a:endParaRPr lang="fr-FR" sz="1000" dirty="0">
                        <a:latin typeface="Book Antiqua" panose="02040602050305030304" pitchFamily="18" charset="0"/>
                      </a:endParaRP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fr-FR" sz="1000" kern="1200" dirty="0" smtClean="0">
                          <a:solidFill>
                            <a:schemeClr val="dk1"/>
                          </a:solidFill>
                          <a:effectLst/>
                          <a:latin typeface="Book Antiqua" panose="02040602050305030304" pitchFamily="18" charset="0"/>
                          <a:ea typeface="+mn-ea"/>
                          <a:cs typeface="+mn-cs"/>
                        </a:rPr>
                        <a:t>Transposée dans le domaine des Droits de l'Homme, cette conception met l'accent sur </a:t>
                      </a:r>
                      <a:r>
                        <a:rPr lang="fr-FR" sz="1000" b="1" kern="1200" dirty="0" smtClean="0">
                          <a:solidFill>
                            <a:schemeClr val="dk1"/>
                          </a:solidFill>
                          <a:effectLst/>
                          <a:latin typeface="Book Antiqua" panose="02040602050305030304" pitchFamily="18" charset="0"/>
                          <a:ea typeface="+mn-ea"/>
                          <a:cs typeface="+mn-cs"/>
                        </a:rPr>
                        <a:t>la nécessité de saisir ces derniers non pas de manière individuelle, mais de manière collective</a:t>
                      </a:r>
                      <a:r>
                        <a:rPr lang="fr-FR" sz="1000" kern="1200" dirty="0" smtClean="0">
                          <a:solidFill>
                            <a:schemeClr val="dk1"/>
                          </a:solidFill>
                          <a:effectLst/>
                          <a:latin typeface="Book Antiqua" panose="02040602050305030304" pitchFamily="18" charset="0"/>
                          <a:ea typeface="+mn-ea"/>
                          <a:cs typeface="+mn-cs"/>
                        </a:rPr>
                        <a:t>. </a:t>
                      </a:r>
                      <a:endParaRPr lang="fr-FR" sz="1000" dirty="0">
                        <a:latin typeface="Book Antiqua" panose="02040602050305030304" pitchFamily="18" charset="0"/>
                      </a:endParaRPr>
                    </a:p>
                  </a:txBody>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301757542"/>
      </p:ext>
    </p:extLst>
  </p:cSld>
  <p:clrMapOvr>
    <a:masterClrMapping/>
  </p:clrMapOvr>
  <p:timing>
    <p:tnLst>
      <p:par>
        <p:cTn id="1" dur="indefinite" restart="never" nodeType="tmRoot"/>
      </p:par>
    </p:tnLst>
  </p:timing>
</p:sld>
</file>

<file path=ppt/theme/theme1.xml><?xml version="1.0" encoding="utf-8"?>
<a:theme xmlns:a="http://schemas.openxmlformats.org/drawingml/2006/main" name="Rétrospective">
  <a:themeElements>
    <a:clrScheme name="Bleu vert">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Rétrospectiv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TotalTime>
  <Words>738</Words>
  <Application>Microsoft Office PowerPoint</Application>
  <PresentationFormat>Widescreen</PresentationFormat>
  <Paragraphs>74</Paragraphs>
  <Slides>6</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Book Antiqua</vt:lpstr>
      <vt:lpstr>Calibri</vt:lpstr>
      <vt:lpstr>Calibri Light</vt:lpstr>
      <vt:lpstr>Wingdings</vt:lpstr>
      <vt:lpstr>Rétrospective</vt:lpstr>
      <vt:lpstr>Axe 2 : Théories des droits de l’Homme  et des libertés publiques</vt:lpstr>
      <vt:lpstr>Axe 2 : Théories des droits de l’Homme  et des libertés publiques</vt:lpstr>
      <vt:lpstr>Axe 2 : Théories des droits de l’Homme  et des libertés publiques</vt:lpstr>
      <vt:lpstr>Axe 2 : Théories des droits de l’Homme  et des libertés publiques</vt:lpstr>
      <vt:lpstr>Axe 2 : Théories des droits de l’Homme  et des libertés publiques</vt:lpstr>
      <vt:lpstr>Axe 2 : Théories des droits de l’Homme  et des libertés publiques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Maryem CHLAL</dc:creator>
  <cp:lastModifiedBy>Toufik Rahmouni</cp:lastModifiedBy>
  <cp:revision>117</cp:revision>
  <cp:lastPrinted>2020-02-20T15:50:48Z</cp:lastPrinted>
  <dcterms:created xsi:type="dcterms:W3CDTF">2020-02-20T09:48:45Z</dcterms:created>
  <dcterms:modified xsi:type="dcterms:W3CDTF">2020-03-18T13:05:59Z</dcterms:modified>
</cp:coreProperties>
</file>